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9D92928-31E6-4FFD-B5B3-31A716116EB8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A20454F-380D-4DFF-BCDA-6487E62CE48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2928-31E6-4FFD-B5B3-31A716116EB8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454F-380D-4DFF-BCDA-6487E62CE4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2928-31E6-4FFD-B5B3-31A716116EB8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454F-380D-4DFF-BCDA-6487E62CE4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D92928-31E6-4FFD-B5B3-31A716116EB8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A20454F-380D-4DFF-BCDA-6487E62CE48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9D92928-31E6-4FFD-B5B3-31A716116EB8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A20454F-380D-4DFF-BCDA-6487E62CE48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2928-31E6-4FFD-B5B3-31A716116EB8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454F-380D-4DFF-BCDA-6487E62CE48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2928-31E6-4FFD-B5B3-31A716116EB8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454F-380D-4DFF-BCDA-6487E62CE4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D92928-31E6-4FFD-B5B3-31A716116EB8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20454F-380D-4DFF-BCDA-6487E62CE48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2928-31E6-4FFD-B5B3-31A716116EB8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0454F-380D-4DFF-BCDA-6487E62CE4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D92928-31E6-4FFD-B5B3-31A716116EB8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A20454F-380D-4DFF-BCDA-6487E62CE48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D92928-31E6-4FFD-B5B3-31A716116EB8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20454F-380D-4DFF-BCDA-6487E62CE48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9D92928-31E6-4FFD-B5B3-31A716116EB8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A20454F-380D-4DFF-BCDA-6487E62CE4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 to Self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Written by: 1A Students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533400"/>
            <a:ext cx="49784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0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the student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334000" cy="1524000"/>
          </a:xfrm>
        </p:spPr>
        <p:txBody>
          <a:bodyPr/>
          <a:lstStyle/>
          <a:p>
            <a:r>
              <a:rPr lang="en-US" dirty="0" err="1" smtClean="0"/>
              <a:t>Shhhhh</a:t>
            </a:r>
            <a:r>
              <a:rPr lang="en-US" dirty="0" smtClean="0"/>
              <a:t>… Silence! Be Quiet!</a:t>
            </a:r>
            <a:endParaRPr lang="en-US" dirty="0"/>
          </a:p>
        </p:txBody>
      </p:sp>
      <p:pic>
        <p:nvPicPr>
          <p:cNvPr id="1026" name="Picture 2" descr="C:\Users\cojowa\AppData\Local\Microsoft\Windows\Temporary Internet Files\Content.IE5\XBRXSVCC\MC900437803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500312"/>
            <a:ext cx="4576559" cy="3595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476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should: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43800" cy="2133600"/>
          </a:xfrm>
        </p:spPr>
        <p:txBody>
          <a:bodyPr/>
          <a:lstStyle/>
          <a:p>
            <a:r>
              <a:rPr lang="en-US" dirty="0" smtClean="0"/>
              <a:t>Make a BUBBLE SPACE </a:t>
            </a:r>
          </a:p>
          <a:p>
            <a:r>
              <a:rPr lang="en-US" dirty="0" smtClean="0"/>
              <a:t>A bubble space is a quiet space where you are not touching any friends and somewhere where you will NOT get distracted!</a:t>
            </a:r>
            <a:endParaRPr lang="en-US" dirty="0"/>
          </a:p>
        </p:txBody>
      </p:sp>
      <p:pic>
        <p:nvPicPr>
          <p:cNvPr id="2052" name="Picture 4" descr="http://www.enablecny.org/images/uploaded/Kid%20in%20bubble2!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505200"/>
            <a:ext cx="423803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75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should: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162800" cy="1066800"/>
          </a:xfrm>
        </p:spPr>
        <p:txBody>
          <a:bodyPr/>
          <a:lstStyle/>
          <a:p>
            <a:r>
              <a:rPr lang="en-US" dirty="0" smtClean="0"/>
              <a:t>Read the WHOLE time.</a:t>
            </a:r>
            <a:endParaRPr lang="en-US" dirty="0"/>
          </a:p>
        </p:txBody>
      </p:sp>
      <p:pic>
        <p:nvPicPr>
          <p:cNvPr id="3074" name="Picture 2" descr="C:\Users\cojowa\AppData\Local\Microsoft\Windows\Temporary Internet Files\Content.IE5\FAF0LSGU\MP90044857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362200"/>
            <a:ext cx="5482637" cy="3670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268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should: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057400"/>
          </a:xfrm>
        </p:spPr>
        <p:txBody>
          <a:bodyPr/>
          <a:lstStyle/>
          <a:p>
            <a:r>
              <a:rPr lang="en-US" dirty="0" smtClean="0"/>
              <a:t>Stay in ONE spot! No MOVING AROUND!!! </a:t>
            </a:r>
          </a:p>
          <a:p>
            <a:r>
              <a:rPr lang="en-US" dirty="0" smtClean="0"/>
              <a:t>If you have to go to the bathroom, you should just quietly leave the room and come back when you are done.</a:t>
            </a:r>
            <a:endParaRPr lang="en-US" dirty="0"/>
          </a:p>
        </p:txBody>
      </p:sp>
      <p:pic>
        <p:nvPicPr>
          <p:cNvPr id="4098" name="Picture 2" descr="http://i.ytimg.com/vi/PMOTa8TElkI/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971800"/>
            <a:ext cx="4572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66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438400"/>
          </a:xfrm>
        </p:spPr>
        <p:txBody>
          <a:bodyPr/>
          <a:lstStyle/>
          <a:p>
            <a:r>
              <a:rPr lang="en-US" dirty="0" smtClean="0"/>
              <a:t>Only one student under a table at a time! </a:t>
            </a:r>
          </a:p>
          <a:p>
            <a:r>
              <a:rPr lang="en-US" dirty="0" smtClean="0"/>
              <a:t>Only 2 students in the corners.</a:t>
            </a:r>
          </a:p>
          <a:p>
            <a:r>
              <a:rPr lang="en-US" dirty="0" smtClean="0"/>
              <a:t>You can sit at the tables, just not ON the tables</a:t>
            </a:r>
          </a:p>
          <a:p>
            <a:r>
              <a:rPr lang="en-US" dirty="0" smtClean="0"/>
              <a:t>You can get comfortable but ONLY if you are reading the whole time!</a:t>
            </a:r>
            <a:endParaRPr lang="en-US" dirty="0"/>
          </a:p>
        </p:txBody>
      </p:sp>
      <p:pic>
        <p:nvPicPr>
          <p:cNvPr id="5122" name="Picture 2" descr="http://images.meredith.com/parents/images/2013/05/l_1019318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505200"/>
            <a:ext cx="3048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200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the teacher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315200" cy="1676400"/>
          </a:xfrm>
        </p:spPr>
        <p:txBody>
          <a:bodyPr/>
          <a:lstStyle/>
          <a:p>
            <a:r>
              <a:rPr lang="en-US" dirty="0" smtClean="0"/>
              <a:t>Ms. </a:t>
            </a:r>
            <a:r>
              <a:rPr lang="en-US" dirty="0" err="1" smtClean="0"/>
              <a:t>Cattieu</a:t>
            </a:r>
            <a:r>
              <a:rPr lang="en-US" dirty="0" smtClean="0"/>
              <a:t> will read with small groups</a:t>
            </a:r>
            <a:endParaRPr lang="en-US" dirty="0"/>
          </a:p>
        </p:txBody>
      </p:sp>
      <p:pic>
        <p:nvPicPr>
          <p:cNvPr id="6146" name="Picture 2" descr="http://pirate.shu.edu/~jamesjan/JAS/images/guided%20read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362200"/>
            <a:ext cx="4572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373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the teacher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43800" cy="2209800"/>
          </a:xfrm>
        </p:spPr>
        <p:txBody>
          <a:bodyPr/>
          <a:lstStyle/>
          <a:p>
            <a:r>
              <a:rPr lang="en-US" dirty="0" smtClean="0"/>
              <a:t>Ms. </a:t>
            </a:r>
            <a:r>
              <a:rPr lang="en-US" dirty="0" err="1" smtClean="0"/>
              <a:t>Diani</a:t>
            </a:r>
            <a:r>
              <a:rPr lang="en-US" dirty="0" smtClean="0"/>
              <a:t> will be working with Listening to Reading Groups at the </a:t>
            </a:r>
            <a:r>
              <a:rPr lang="en-US" dirty="0" err="1" smtClean="0"/>
              <a:t>Ipad</a:t>
            </a:r>
            <a:r>
              <a:rPr lang="en-US" dirty="0" smtClean="0"/>
              <a:t> Center or Working on writing with students in small groups.</a:t>
            </a:r>
            <a:endParaRPr lang="en-US" dirty="0"/>
          </a:p>
        </p:txBody>
      </p:sp>
      <p:pic>
        <p:nvPicPr>
          <p:cNvPr id="7170" name="Picture 2" descr="http://www.joanganzcooneycenter.org/wp-content/uploads/0000/00/ipadsaffordances_joan_gracie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971800"/>
            <a:ext cx="2590800" cy="3427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85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Sara, Laura, Alejandra, </a:t>
            </a:r>
            <a:r>
              <a:rPr lang="en-US" dirty="0" err="1" smtClean="0"/>
              <a:t>Alfredito</a:t>
            </a:r>
            <a:r>
              <a:rPr lang="en-US" dirty="0" smtClean="0"/>
              <a:t>, Juan Diego, Ricardo, Lucas Castro, </a:t>
            </a:r>
            <a:r>
              <a:rPr lang="en-US" dirty="0" err="1" smtClean="0"/>
              <a:t>Antonella</a:t>
            </a:r>
            <a:r>
              <a:rPr lang="en-US" dirty="0" smtClean="0"/>
              <a:t>, </a:t>
            </a:r>
            <a:r>
              <a:rPr lang="en-US" dirty="0" err="1" smtClean="0"/>
              <a:t>Diegotito</a:t>
            </a:r>
            <a:r>
              <a:rPr lang="en-US" dirty="0" smtClean="0"/>
              <a:t>, </a:t>
            </a:r>
            <a:r>
              <a:rPr lang="en-US" dirty="0" err="1" smtClean="0"/>
              <a:t>Julieta</a:t>
            </a:r>
            <a:r>
              <a:rPr lang="en-US" dirty="0" smtClean="0"/>
              <a:t>, Maria Pia, Alejandro, </a:t>
            </a:r>
            <a:r>
              <a:rPr lang="en-US" dirty="0" err="1" smtClean="0"/>
              <a:t>Pablete</a:t>
            </a:r>
            <a:r>
              <a:rPr lang="en-US" dirty="0" smtClean="0"/>
              <a:t>, Martina, David, Sofia, Ana Lucia, Lucas Cotes, Maria Alejandra, Daniel, Martin, Ramona Dog, Squirt, Lola, Ramona Cat, </a:t>
            </a:r>
            <a:r>
              <a:rPr lang="en-US" dirty="0" err="1" smtClean="0"/>
              <a:t>Tica</a:t>
            </a:r>
            <a:r>
              <a:rPr lang="en-US" dirty="0" smtClean="0"/>
              <a:t>, </a:t>
            </a:r>
            <a:r>
              <a:rPr lang="en-US" dirty="0" err="1" smtClean="0"/>
              <a:t>Moncho</a:t>
            </a:r>
            <a:r>
              <a:rPr lang="en-US" dirty="0" smtClean="0"/>
              <a:t>, Kiwi, the six turtles, the 9 baby turtles, Ms. </a:t>
            </a:r>
            <a:r>
              <a:rPr lang="en-US" dirty="0" err="1" smtClean="0"/>
              <a:t>Cattieu</a:t>
            </a:r>
            <a:r>
              <a:rPr lang="en-US" dirty="0" smtClean="0"/>
              <a:t> and Ms. </a:t>
            </a:r>
            <a:r>
              <a:rPr lang="en-US" dirty="0" err="1" smtClean="0"/>
              <a:t>Diani</a:t>
            </a:r>
            <a:r>
              <a:rPr lang="en-US" smtClean="0"/>
              <a:t>, and James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</TotalTime>
  <Words>271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Read to Self </vt:lpstr>
      <vt:lpstr>What should the student do?</vt:lpstr>
      <vt:lpstr>Student should:</vt:lpstr>
      <vt:lpstr>Student should:</vt:lpstr>
      <vt:lpstr>Students should:</vt:lpstr>
      <vt:lpstr>Remember:</vt:lpstr>
      <vt:lpstr>What should the teacher do?</vt:lpstr>
      <vt:lpstr>What should the teacher do?</vt:lpstr>
      <vt:lpstr>The end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 to Self</dc:title>
  <dc:creator>cojowa</dc:creator>
  <cp:lastModifiedBy>cojowa</cp:lastModifiedBy>
  <cp:revision>2</cp:revision>
  <dcterms:created xsi:type="dcterms:W3CDTF">2014-09-29T12:50:30Z</dcterms:created>
  <dcterms:modified xsi:type="dcterms:W3CDTF">2015-08-20T13:15:58Z</dcterms:modified>
</cp:coreProperties>
</file>