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54" d="100"/>
          <a:sy n="54" d="100"/>
        </p:scale>
        <p:origin x="-93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36" y="1371600"/>
            <a:ext cx="2819400" cy="12192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3" y="579120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want to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a great soccer player.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2590800"/>
            <a:ext cx="64125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www.fichajes.net/files/falcao_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1049000" cy="68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49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black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8763000" cy="838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saw a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black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cat.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6025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0349" y="2602523"/>
            <a:ext cx="45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26025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85749" y="2602523"/>
            <a:ext cx="64325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c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26025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k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://wallalay.com/wp-content/uploads/2013/11/Black-Cat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195832" y="-125883"/>
            <a:ext cx="4176767" cy="3631083"/>
            <a:chOff x="5195832" y="-430683"/>
            <a:chExt cx="4176767" cy="3631083"/>
          </a:xfrm>
        </p:grpSpPr>
        <p:pic>
          <p:nvPicPr>
            <p:cNvPr id="2054" name="Picture 6" descr="https://encrypted-tbn2.gstatic.com/images?q=tbn:ANd9GcRq1ueOXZ_PVX6g7Ct6EvYBHj28TwCrJZFg4hbZlxYoyKXpYdPzyQ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45" b="17516"/>
            <a:stretch/>
          </p:blipFill>
          <p:spPr bwMode="auto">
            <a:xfrm>
              <a:off x="5195832" y="-430683"/>
              <a:ext cx="4176767" cy="363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6477000" y="736937"/>
              <a:ext cx="190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A Little Pot" panose="02000000000000000000" pitchFamily="2" charset="0"/>
                </a:rPr>
                <a:t>Meow!</a:t>
              </a:r>
              <a:endParaRPr lang="en-US" sz="6000" dirty="0">
                <a:latin typeface="A Little Po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4114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brown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9067800" cy="1524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Brown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Bear,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Brown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Bear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,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what do you see?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743200"/>
            <a:ext cx="67505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4600" y="2743200"/>
            <a:ext cx="82745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76600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shop.carlemuseum.org/files/isbn_images/75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/>
          <a:stretch/>
        </p:blipFill>
        <p:spPr bwMode="auto">
          <a:xfrm>
            <a:off x="-76200" y="-14001"/>
            <a:ext cx="9241521" cy="54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2895600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but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410200"/>
            <a:ext cx="899160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like pink,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but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my favorite 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dress is blue.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3048000"/>
            <a:ext cx="60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b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 descr="http://ecx.images-amazon.com/images/I/41OJVtYhb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609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came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382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My friends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came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to play with me.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904392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2904392"/>
            <a:ext cx="116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8600" y="2904392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6523" y="2904392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c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 descr="http://axonpotential.com/wp-content/uploads/2011/11/kids-playing-with-b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68262"/>
            <a:ext cx="9104233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71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be</vt:lpstr>
      <vt:lpstr>black</vt:lpstr>
      <vt:lpstr>brown</vt:lpstr>
      <vt:lpstr>but</vt:lpstr>
      <vt:lpstr>came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17</cp:revision>
  <dcterms:created xsi:type="dcterms:W3CDTF">2014-09-15T17:08:56Z</dcterms:created>
  <dcterms:modified xsi:type="dcterms:W3CDTF">2015-11-23T14:40:24Z</dcterms:modified>
</cp:coreProperties>
</file>