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54" d="100"/>
          <a:sy n="54" d="100"/>
        </p:scale>
        <p:origin x="-93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AoxCkySv3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2819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did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257800"/>
            <a:ext cx="8991600" cy="1447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Did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you brush your 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teeth this morning?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2590800"/>
            <a:ext cx="457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590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d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000" y="2590800"/>
            <a:ext cx="457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d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6" name="Picture 2" descr="http://homesteadfamilydentistry.com/wp-content/uploads/2013/03/iStock_000016663847_Lar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9290538" cy="69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143000"/>
            <a:ext cx="1676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do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562600"/>
            <a:ext cx="8763000" cy="838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Do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you like dolphins?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590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2602523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0" name="Picture 2" descr="http://images2.fanpop.com/images/photos/2800000/Water-Trio-wild-animals-2870944-468-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6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73" y="1371600"/>
            <a:ext cx="2971800" cy="16764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eat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5" y="5105400"/>
            <a:ext cx="8991600" cy="17526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They really like to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eat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watermelon.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2819400"/>
            <a:ext cx="67505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28194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28194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4" name="Picture 2" descr="http://www.acuteaday.com/blog/wp-content/uploads/2012/08/orangutans-delighting-in-some-waterme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85300" cy="70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3548836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four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8991600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 number of the day is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four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0480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f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000" y="3018692"/>
            <a:ext cx="60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0" y="3018692"/>
            <a:ext cx="655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29254" y="3018692"/>
            <a:ext cx="67114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657600" y="1752600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500" dirty="0" err="1" smtClean="0">
                <a:hlinkClick r:id="rId2"/>
              </a:rPr>
              <a:t>Clic</a:t>
            </a:r>
            <a:r>
              <a:rPr lang="en-US" sz="5500" dirty="0" smtClean="0">
                <a:hlinkClick r:id="rId2"/>
              </a:rPr>
              <a:t> here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96108"/>
            <a:ext cx="3581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get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8382000" cy="9144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Let´s </a:t>
            </a:r>
            <a:r>
              <a:rPr lang="en-US" sz="45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get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ready for school!</a:t>
            </a:r>
            <a:endParaRPr lang="en-US" sz="45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2823796"/>
            <a:ext cx="9144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g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0800" y="2823796"/>
            <a:ext cx="457200" cy="151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0700" y="2743200"/>
            <a:ext cx="914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Picture 2" descr="http://terrificparenting.com/wp-content/uploads/2010/12/girl_getting_ready_for_schoo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7104"/>
            <a:ext cx="3505200" cy="52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56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did</vt:lpstr>
      <vt:lpstr>do</vt:lpstr>
      <vt:lpstr>eat</vt:lpstr>
      <vt:lpstr>four</vt:lpstr>
      <vt:lpstr>get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20</cp:revision>
  <dcterms:created xsi:type="dcterms:W3CDTF">2014-09-15T17:08:56Z</dcterms:created>
  <dcterms:modified xsi:type="dcterms:W3CDTF">2015-11-23T14:41:05Z</dcterms:modified>
</cp:coreProperties>
</file>