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>
        <p:scale>
          <a:sx n="54" d="100"/>
          <a:sy n="54" d="100"/>
        </p:scale>
        <p:origin x="-9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6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2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4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8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4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4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7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8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2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33528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good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562600"/>
            <a:ext cx="8763000" cy="838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I am a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good </a:t>
            </a:r>
            <a:r>
              <a:rPr lang="en-US" sz="48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reader!</a:t>
            </a:r>
            <a:endParaRPr lang="en-US" sz="4800" dirty="0">
              <a:solidFill>
                <a:schemeClr val="tx1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818792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g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26549" y="3818792"/>
            <a:ext cx="10166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o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66800" y="3818792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o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667001" y="3818792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d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3048000" y="300082"/>
            <a:ext cx="6096000" cy="5670173"/>
            <a:chOff x="3048000" y="300082"/>
            <a:chExt cx="6096000" cy="5670173"/>
          </a:xfrm>
        </p:grpSpPr>
        <p:pic>
          <p:nvPicPr>
            <p:cNvPr id="1028" name="Picture 4" descr="http://images.sodahead.com/polls/003389467/1925646600_reading_writing_kid1242430280_xlarge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6301" y="457200"/>
              <a:ext cx="4457699" cy="5513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3496408" y="625563"/>
              <a:ext cx="2209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KG Dark Side" panose="02000503000000020004" pitchFamily="2" charset="0"/>
                </a:rPr>
                <a:t>I think about what I read</a:t>
              </a:r>
              <a:endParaRPr lang="en-US" sz="2000" dirty="0">
                <a:latin typeface="KG Dark Side" panose="02000503000000020004" pitchFamily="2" charset="0"/>
              </a:endParaRPr>
            </a:p>
          </p:txBody>
        </p:sp>
        <p:sp>
          <p:nvSpPr>
            <p:cNvPr id="5" name="4 Llamada de nube"/>
            <p:cNvSpPr/>
            <p:nvPr/>
          </p:nvSpPr>
          <p:spPr>
            <a:xfrm rot="19367177" flipH="1">
              <a:off x="3048000" y="300082"/>
              <a:ext cx="3048000" cy="1896209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80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1066800"/>
            <a:ext cx="39243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have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8991600" cy="121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I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 have </a:t>
            </a:r>
            <a:r>
              <a:rPr lang="en-US" sz="40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this Math book.</a:t>
            </a:r>
            <a:endParaRPr lang="en-US" sz="4000" dirty="0">
              <a:solidFill>
                <a:schemeClr val="tx1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2828192"/>
            <a:ext cx="7620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h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28800" y="2828192"/>
            <a:ext cx="846014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v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95400" y="2828192"/>
            <a:ext cx="7620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a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514600" y="2828192"/>
            <a:ext cx="1074615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e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3074" name="Picture 2" descr="https://www.mheonline.com/assets/images/cover/large/0076577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7343">
            <a:off x="4278647" y="680731"/>
            <a:ext cx="3810000" cy="5181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373" y="1371600"/>
            <a:ext cx="2971800" cy="167640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he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85" y="5486400"/>
            <a:ext cx="8991600" cy="1219200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chemeClr val="accent6"/>
                </a:solidFill>
                <a:latin typeface="2peas" panose="02000603000000000000" pitchFamily="2" charset="0"/>
                <a:ea typeface="2peas" panose="02000603000000000000" pitchFamily="2" charset="0"/>
              </a:rPr>
              <a:t>He</a:t>
            </a:r>
            <a:r>
              <a:rPr lang="en-US" sz="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 made this bird feeder. </a:t>
            </a:r>
            <a:endParaRPr lang="en-US" sz="5000" dirty="0">
              <a:solidFill>
                <a:schemeClr val="tx1">
                  <a:lumMod val="95000"/>
                  <a:lumOff val="5000"/>
                </a:schemeClr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01618" y="2904392"/>
            <a:ext cx="644769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h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46031" y="2904392"/>
            <a:ext cx="644769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e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2050" name="Picture 2" descr="http://images.meredith.com/parents/images/2010/07/ss_1015844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51435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0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64" y="1600200"/>
            <a:ext cx="3548836" cy="144780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into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715000"/>
            <a:ext cx="8991600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We jumped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into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the pool.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2904392"/>
            <a:ext cx="457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err="1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i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05000" y="2904392"/>
            <a:ext cx="457199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t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143000" y="2904392"/>
            <a:ext cx="6858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n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362200" y="2904392"/>
            <a:ext cx="644769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o</a:t>
            </a:r>
          </a:p>
        </p:txBody>
      </p:sp>
      <p:pic>
        <p:nvPicPr>
          <p:cNvPr id="4098" name="Picture 2" descr="http://www.massliteracy.org/wp-content/uploads/2013/06/Kids-Jumping-Pool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524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42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96108"/>
            <a:ext cx="35814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like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382000" cy="15240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Sometimes, I </a:t>
            </a:r>
            <a:r>
              <a:rPr lang="en-US" sz="45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like</a:t>
            </a:r>
            <a:r>
              <a:rPr lang="en-US" sz="4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 to be alone and think.</a:t>
            </a:r>
            <a:endParaRPr lang="en-US" sz="4500" dirty="0">
              <a:solidFill>
                <a:schemeClr val="tx1">
                  <a:lumMod val="95000"/>
                  <a:lumOff val="5000"/>
                </a:schemeClr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904392"/>
            <a:ext cx="457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l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46030" y="2904392"/>
            <a:ext cx="644769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k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7800" y="2904392"/>
            <a:ext cx="457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err="1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i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73213" y="2904392"/>
            <a:ext cx="644769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e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5122" name="Picture 2" descr="http://www.999images.com/thumbs/relaxing-child-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8308"/>
            <a:ext cx="909047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82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63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good</vt:lpstr>
      <vt:lpstr>have</vt:lpstr>
      <vt:lpstr>he</vt:lpstr>
      <vt:lpstr>into</vt:lpstr>
      <vt:lpstr>like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cojowa</dc:creator>
  <cp:lastModifiedBy>cojowa</cp:lastModifiedBy>
  <cp:revision>27</cp:revision>
  <dcterms:created xsi:type="dcterms:W3CDTF">2014-09-15T17:08:56Z</dcterms:created>
  <dcterms:modified xsi:type="dcterms:W3CDTF">2015-11-23T14:41:33Z</dcterms:modified>
</cp:coreProperties>
</file>