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41" d="100"/>
          <a:sy n="41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33528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our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782408"/>
            <a:ext cx="87630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Our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school mascot is the eagle.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07549" y="2743200"/>
            <a:ext cx="10166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7800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u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26" name="Picture 2" descr="http://www.cojowa.edu.co/wp-content/uploads/2013/08/res-COJOWA-EA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49" y="781050"/>
            <a:ext cx="44005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52550"/>
            <a:ext cx="39243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out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 go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out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to play with my friends.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28194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07549" y="2819400"/>
            <a:ext cx="10166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47800" y="28194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u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4" name="Picture 6" descr="http://www.abc.net.au/news/linkableblob/2862548/data/children-playing-outside-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1" y="304800"/>
            <a:ext cx="9147518" cy="60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72" y="1371600"/>
            <a:ext cx="4566628" cy="16764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please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5" y="5791200"/>
            <a:ext cx="89916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Please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is an important word.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045725"/>
            <a:ext cx="644769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p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69512" y="3045725"/>
            <a:ext cx="416169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0896" y="3045725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92645" y="3045725"/>
            <a:ext cx="10166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s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32896" y="3045725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53280" y="3045725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4" name="Picture 2" descr="http://listenlearnmusic.com/wp-content/uploads/2012/02/The-Magic-W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9" y="762000"/>
            <a:ext cx="8971351" cy="568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7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4463236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pretty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68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She is very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pretty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!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3045725"/>
            <a:ext cx="644769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p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07831" y="3045725"/>
            <a:ext cx="416169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76400" y="3045725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87845" y="3045725"/>
            <a:ext cx="10166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38400" y="3045725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648480" y="3045725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y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Picture 2" descr="http://s9.favim.com/orig/130906/adorable-africa-african-baby-Favim.com-901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80" y="533400"/>
            <a:ext cx="38100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96108"/>
            <a:ext cx="3581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ran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715000"/>
            <a:ext cx="8382000" cy="914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esterday, I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ran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with my dog.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0586" y="2903823"/>
            <a:ext cx="457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3115" y="2903823"/>
            <a:ext cx="644769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73213" y="2903823"/>
            <a:ext cx="644769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Picture 2" descr="http://www.schlissellawfirm.com/blog/wp-content/uploads/2013/02/DogAndKidRu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41" y="381000"/>
            <a:ext cx="930207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61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our</vt:lpstr>
      <vt:lpstr>out</vt:lpstr>
      <vt:lpstr>please</vt:lpstr>
      <vt:lpstr>pretty</vt:lpstr>
      <vt:lpstr>ran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32</cp:revision>
  <dcterms:created xsi:type="dcterms:W3CDTF">2014-09-15T17:08:56Z</dcterms:created>
  <dcterms:modified xsi:type="dcterms:W3CDTF">2015-11-23T14:43:07Z</dcterms:modified>
</cp:coreProperties>
</file>