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46" d="100"/>
          <a:sy n="46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ride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82408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am learning to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ride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a bike.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01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4725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kensav.com/wp-content/uploads/2007/04/learn-to-ride-a-bi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9107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52550"/>
            <a:ext cx="39243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saw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saw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a pink dolphin.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55149" y="28194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mythatchedhut.com/wp-content/uploads/2013/12/Pink-Dolph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59788"/>
            <a:ext cx="101727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3505200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say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5" y="5334000"/>
            <a:ext cx="8991600" cy="137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say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“please” and “thank you” to the cafeteria workers.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028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0028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5828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20" b="21901"/>
          <a:stretch/>
        </p:blipFill>
        <p:spPr>
          <a:xfrm>
            <a:off x="711390" y="132722"/>
            <a:ext cx="7603990" cy="51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167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she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She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has a new friend.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8028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0028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75828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 descr="http://blog.adoptandshop.org/wp-content/uploads/2014/04/girl-with-kitten-header-72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954"/>
            <a:ext cx="9215248" cy="43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This dog is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so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big!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514600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1698" y="2514600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 descr="http://static.boredpanda.com/blog/wp-content/uploads/2014/07/cute-big-dogs-and-babies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16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61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ride</vt:lpstr>
      <vt:lpstr>saw</vt:lpstr>
      <vt:lpstr>say</vt:lpstr>
      <vt:lpstr>she</vt:lpstr>
      <vt:lpstr>so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35</cp:revision>
  <dcterms:created xsi:type="dcterms:W3CDTF">2014-09-15T17:08:56Z</dcterms:created>
  <dcterms:modified xsi:type="dcterms:W3CDTF">2015-11-23T15:38:20Z</dcterms:modified>
</cp:coreProperties>
</file>