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>
        <p:scale>
          <a:sx n="28" d="100"/>
          <a:sy n="28" d="100"/>
        </p:scale>
        <p:origin x="-168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6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2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4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8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4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4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7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8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3025-C9E0-4071-A163-4717014D2DF2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2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33528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soon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782408"/>
            <a:ext cx="8763000" cy="838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Valentine’s day is coming </a:t>
            </a:r>
            <a:r>
              <a:rPr lang="en-US" sz="4000" dirty="0" smtClean="0">
                <a:solidFill>
                  <a:schemeClr val="accent6"/>
                </a:solidFill>
                <a:latin typeface="2peas" panose="02000603000000000000" pitchFamily="2" charset="0"/>
                <a:ea typeface="2peas" panose="02000603000000000000" pitchFamily="2" charset="0"/>
              </a:rPr>
              <a:t>soon</a:t>
            </a:r>
            <a:r>
              <a:rPr lang="en-US" sz="40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!</a:t>
            </a:r>
            <a:endParaRPr lang="en-US" sz="4000" dirty="0">
              <a:solidFill>
                <a:schemeClr val="tx1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2819400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s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05000" y="2819400"/>
            <a:ext cx="7118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o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143000" y="2819400"/>
            <a:ext cx="6096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o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640949" y="2819400"/>
            <a:ext cx="7118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n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1028" name="Picture 4" descr="http://www.designbolts.com/wp-content/uploads/2013/01/Vintage-happy-valentines-day-cards-designs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4354"/>
            <a:ext cx="9873891" cy="686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80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352550"/>
            <a:ext cx="39243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that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715000"/>
            <a:ext cx="8991600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2peas" panose="02000603000000000000" pitchFamily="2" charset="0"/>
                <a:ea typeface="2peas" panose="02000603000000000000" pitchFamily="2" charset="0"/>
              </a:rPr>
              <a:t>That </a:t>
            </a:r>
            <a:r>
              <a:rPr lang="en-US" sz="40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is cooperation!</a:t>
            </a:r>
            <a:endParaRPr lang="en-US" sz="4000" dirty="0">
              <a:solidFill>
                <a:schemeClr val="tx1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9851" y="2819400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t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633149" y="2819400"/>
            <a:ext cx="7118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a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143000" y="2819400"/>
            <a:ext cx="405098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h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08498" y="2819400"/>
            <a:ext cx="7118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t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2052" name="Picture 4" descr="http://www.curiositiesbydickens.com/wp-content/uploads/ant-bridge_2171391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" y="685799"/>
            <a:ext cx="9148265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806" y="1351922"/>
            <a:ext cx="3790238" cy="167640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there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85" y="5638800"/>
            <a:ext cx="8991600" cy="1066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2peas" panose="02000603000000000000" pitchFamily="2" charset="0"/>
                <a:ea typeface="2peas" panose="02000603000000000000" pitchFamily="2" charset="0"/>
              </a:rPr>
              <a:t>There </a:t>
            </a:r>
            <a:r>
              <a:rPr lang="en-US" sz="40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are three cars here.</a:t>
            </a:r>
            <a:endParaRPr lang="en-US" sz="4000" dirty="0">
              <a:solidFill>
                <a:schemeClr val="tx1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819400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t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05000" y="2819400"/>
            <a:ext cx="7118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e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43000" y="2819400"/>
            <a:ext cx="6096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h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640949" y="2819400"/>
            <a:ext cx="7118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r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70217" y="2819400"/>
            <a:ext cx="7118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e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3080" name="Picture 8" descr="http://i264.photobucket.com/albums/ii196/keepat/NewMuscleCars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17"/>
            <a:ext cx="9120777" cy="684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0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64" y="1600200"/>
            <a:ext cx="3167836" cy="144780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they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7611" y="4939895"/>
            <a:ext cx="8991600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2peas" panose="02000603000000000000" pitchFamily="2" charset="0"/>
                <a:ea typeface="2peas" panose="02000603000000000000" pitchFamily="2" charset="0"/>
              </a:rPr>
              <a:t>They </a:t>
            </a:r>
            <a:r>
              <a:rPr lang="en-US" sz="40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are working together.</a:t>
            </a:r>
            <a:endParaRPr lang="en-US" sz="4000" dirty="0">
              <a:solidFill>
                <a:schemeClr val="tx1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101" y="2743200"/>
            <a:ext cx="101665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t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29101" y="2743200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h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14901" y="2743200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e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286000" y="2743200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y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4106" name="Picture 10" descr="https://crowleypersonalchange.files.wordpress.com/2014/06/animals-helping-each-o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03" y="152400"/>
            <a:ext cx="9245380" cy="615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42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  <p:bldP spid="14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96108"/>
            <a:ext cx="35814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this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715000"/>
            <a:ext cx="8382000" cy="914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This </a:t>
            </a:r>
            <a:r>
              <a:rPr lang="en-US" sz="4000" dirty="0" smtClean="0">
                <a:solidFill>
                  <a:schemeClr val="tx1"/>
                </a:solidFill>
                <a:latin typeface="2peas" panose="02000603000000000000" pitchFamily="2" charset="0"/>
                <a:ea typeface="2peas" panose="02000603000000000000" pitchFamily="2" charset="0"/>
              </a:rPr>
              <a:t>is Flash.</a:t>
            </a:r>
            <a:endParaRPr lang="en-US" sz="4000" dirty="0">
              <a:solidFill>
                <a:schemeClr val="tx1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14400" y="2590800"/>
            <a:ext cx="618699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t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590800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h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5999" y="2590800"/>
            <a:ext cx="448101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err="1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i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667000" y="2590800"/>
            <a:ext cx="838200" cy="1515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s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5126" name="Picture 6" descr="http://static.comicvine.com/uploads/scale_super/10/101435/2026520-flas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06" y="287307"/>
            <a:ext cx="6122194" cy="612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82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51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soon</vt:lpstr>
      <vt:lpstr>that</vt:lpstr>
      <vt:lpstr>there</vt:lpstr>
      <vt:lpstr>they</vt:lpstr>
      <vt:lpstr>this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cojowa</dc:creator>
  <cp:lastModifiedBy>cojowa</cp:lastModifiedBy>
  <cp:revision>52</cp:revision>
  <dcterms:created xsi:type="dcterms:W3CDTF">2014-09-15T17:08:56Z</dcterms:created>
  <dcterms:modified xsi:type="dcterms:W3CDTF">2015-11-23T15:40:17Z</dcterms:modified>
</cp:coreProperties>
</file>