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>
        <p:scale>
          <a:sx n="71" d="100"/>
          <a:sy n="71" d="100"/>
        </p:scale>
        <p:origin x="-378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33528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went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96" y="5257800"/>
            <a:ext cx="87630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Yesterday, I 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went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 to my 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grandma’s house.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2785696"/>
            <a:ext cx="9906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w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93248" y="2785696"/>
            <a:ext cx="7118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n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95400" y="2785696"/>
            <a:ext cx="6096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19400" y="2785696"/>
            <a:ext cx="510436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5122" name="Picture 2" descr="http://healthychild.org/assets/grandma_child_boy_nonwhite_504_shutterstock_127617116-504x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30480"/>
            <a:ext cx="10394593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2" grpId="0"/>
      <p:bldP spid="1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851" y="1295400"/>
            <a:ext cx="39243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what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15000"/>
            <a:ext cx="8991600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What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 animal is this?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66800" y="28194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w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71349" y="2819400"/>
            <a:ext cx="8814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06600" y="2819400"/>
            <a:ext cx="7604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h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23364" y="2819400"/>
            <a:ext cx="510436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098" name="Picture 2" descr="http://www.skyhdwallpaper.com/wp-content/uploads/2014/09/Kangaroo-Austra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45" y="696683"/>
            <a:ext cx="9217025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806" y="1351922"/>
            <a:ext cx="3790238" cy="16764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while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5" y="5257800"/>
            <a:ext cx="8991600" cy="1447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 While 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I am at school, 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my mom is at work.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0225" y="28194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w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78024" y="2819400"/>
            <a:ext cx="388975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err="1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i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68425" y="2819400"/>
            <a:ext cx="6096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h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99705" y="2819400"/>
            <a:ext cx="3308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93231" y="2819400"/>
            <a:ext cx="640569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3074" name="Picture 2" descr="http://blogs.spectator.co.uk/files/2012/07/117151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" y="4034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www.sassybloom.com/wp-content/uploads/2013/08/Returning-to-work-after-matern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93442"/>
            <a:ext cx="5711964" cy="380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64" y="1600200"/>
            <a:ext cx="3167836" cy="14478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who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15000"/>
            <a:ext cx="8991600" cy="685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Do you know </a:t>
            </a:r>
            <a:r>
              <a:rPr lang="en-US" sz="4000" dirty="0" smtClean="0">
                <a:solidFill>
                  <a:schemeClr val="accent6"/>
                </a:solidFill>
                <a:latin typeface="2peas" panose="02000603000000000000" pitchFamily="2" charset="0"/>
                <a:ea typeface="2peas" panose="02000603000000000000" pitchFamily="2" charset="0"/>
              </a:rPr>
              <a:t>who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 this is?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7349" y="2741054"/>
            <a:ext cx="101665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w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95400" y="27432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h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81200" y="2743200"/>
            <a:ext cx="838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2050" name="Picture 2" descr="http://i1.mirror.co.uk/incoming/article1365784.ece/alternates/s2197/Harry%20Styles%20at%20BBC%20Radio%201's%20Teen%20Awards%20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453" y="228600"/>
            <a:ext cx="9559324" cy="636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96108"/>
            <a:ext cx="35814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will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715000"/>
            <a:ext cx="8382000" cy="914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Today I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will 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work on my stamina!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73843" y="2537138"/>
            <a:ext cx="842213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w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16056" y="2537138"/>
            <a:ext cx="354963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err="1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i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07978" y="2537138"/>
            <a:ext cx="448101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43200" y="2537138"/>
            <a:ext cx="5334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1026" name="Picture 2" descr="https://files.nwesd.org/website/Build_Files/Images/Inset/Reading_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8382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67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went</vt:lpstr>
      <vt:lpstr>what</vt:lpstr>
      <vt:lpstr>while</vt:lpstr>
      <vt:lpstr>who</vt:lpstr>
      <vt:lpstr>will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cojowa</dc:creator>
  <cp:lastModifiedBy>cojowa</cp:lastModifiedBy>
  <cp:revision>60</cp:revision>
  <dcterms:created xsi:type="dcterms:W3CDTF">2014-09-15T17:08:56Z</dcterms:created>
  <dcterms:modified xsi:type="dcterms:W3CDTF">2015-11-23T15:40:45Z</dcterms:modified>
</cp:coreProperties>
</file>