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7" r:id="rId4"/>
    <p:sldId id="260" r:id="rId5"/>
    <p:sldId id="256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>
      <p:cViewPr>
        <p:scale>
          <a:sx n="77" d="100"/>
          <a:sy n="77" d="100"/>
        </p:scale>
        <p:origin x="-10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9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70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51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066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23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947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280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546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646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676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86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A3025-C9E0-4071-A163-4717014D2DF2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22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219200"/>
            <a:ext cx="3352800" cy="1924050"/>
          </a:xfrm>
        </p:spPr>
        <p:txBody>
          <a:bodyPr>
            <a:noAutofit/>
          </a:bodyPr>
          <a:lstStyle/>
          <a:p>
            <a:r>
              <a:rPr lang="en-US" sz="10000" dirty="0" smtClean="0">
                <a:latin typeface="2peas" panose="02000603000000000000" pitchFamily="2" charset="0"/>
                <a:ea typeface="2peas" panose="02000603000000000000" pitchFamily="2" charset="0"/>
              </a:rPr>
              <a:t>any</a:t>
            </a:r>
            <a:endParaRPr lang="en-US" sz="10000" dirty="0"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067" y="5867400"/>
            <a:ext cx="8763000" cy="8382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2peas" panose="02000603000000000000" pitchFamily="2" charset="0"/>
                <a:ea typeface="2peas" panose="02000603000000000000" pitchFamily="2" charset="0"/>
              </a:rPr>
              <a:t>You can read </a:t>
            </a:r>
            <a:r>
              <a:rPr lang="en-US" sz="4000" dirty="0" smtClean="0">
                <a:solidFill>
                  <a:schemeClr val="accent6"/>
                </a:solidFill>
                <a:latin typeface="2peas" panose="02000603000000000000" pitchFamily="2" charset="0"/>
                <a:ea typeface="2peas" panose="02000603000000000000" pitchFamily="2" charset="0"/>
              </a:rPr>
              <a:t>any</a:t>
            </a:r>
            <a:r>
              <a:rPr lang="en-US" sz="4000" dirty="0" smtClean="0">
                <a:solidFill>
                  <a:schemeClr val="tx1"/>
                </a:solidFill>
                <a:latin typeface="2peas" panose="02000603000000000000" pitchFamily="2" charset="0"/>
                <a:ea typeface="2peas" panose="02000603000000000000" pitchFamily="2" charset="0"/>
              </a:rPr>
              <a:t> of these books.</a:t>
            </a:r>
            <a:endParaRPr lang="en-US" sz="4000" dirty="0">
              <a:solidFill>
                <a:schemeClr val="tx1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383648" y="2785696"/>
            <a:ext cx="711851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n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09600" y="2785696"/>
            <a:ext cx="685800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a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209800" y="2785696"/>
            <a:ext cx="510436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y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pic>
        <p:nvPicPr>
          <p:cNvPr id="2052" name="Picture 4" descr="Greeneg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6174">
            <a:off x="7086600" y="880696"/>
            <a:ext cx="13716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ecx.images-amazon.com/images/I/41lQCNPEXOL._SY344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11563">
            <a:off x="4400806" y="3019177"/>
            <a:ext cx="1493666" cy="212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2.cdn.turner.com/cnn/2009/SHOWBIZ/books/03/12/childrens.books/hungry.caterpillar.book.penguin.ar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473" y="455741"/>
            <a:ext cx="2455995" cy="184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fun.familyeducation.com/images/Classics_Brown_Bear_Brown_Bear_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468" y="3205015"/>
            <a:ext cx="2343059" cy="159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80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  <p:bldP spid="13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851" y="1295400"/>
            <a:ext cx="2277149" cy="1924050"/>
          </a:xfrm>
        </p:spPr>
        <p:txBody>
          <a:bodyPr>
            <a:noAutofit/>
          </a:bodyPr>
          <a:lstStyle/>
          <a:p>
            <a:r>
              <a:rPr lang="en-US" sz="10000" dirty="0" smtClean="0">
                <a:latin typeface="2peas" panose="02000603000000000000" pitchFamily="2" charset="0"/>
                <a:ea typeface="2peas" panose="02000603000000000000" pitchFamily="2" charset="0"/>
              </a:rPr>
              <a:t>as</a:t>
            </a:r>
            <a:endParaRPr lang="en-US" sz="10000" dirty="0"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5715000"/>
            <a:ext cx="8991600" cy="9906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2peas" panose="02000603000000000000" pitchFamily="2" charset="0"/>
                <a:ea typeface="2peas" panose="02000603000000000000" pitchFamily="2" charset="0"/>
              </a:rPr>
              <a:t>Clifford is </a:t>
            </a:r>
            <a:r>
              <a:rPr lang="en-US" sz="4000" dirty="0" smtClean="0">
                <a:solidFill>
                  <a:schemeClr val="accent6"/>
                </a:solidFill>
                <a:latin typeface="2peas" panose="02000603000000000000" pitchFamily="2" charset="0"/>
                <a:ea typeface="2peas" panose="02000603000000000000" pitchFamily="2" charset="0"/>
              </a:rPr>
              <a:t>as </a:t>
            </a:r>
            <a:r>
              <a:rPr lang="en-US" sz="4000" dirty="0" smtClean="0">
                <a:solidFill>
                  <a:schemeClr val="tx1"/>
                </a:solidFill>
                <a:latin typeface="2peas" panose="02000603000000000000" pitchFamily="2" charset="0"/>
                <a:ea typeface="2peas" panose="02000603000000000000" pitchFamily="2" charset="0"/>
              </a:rPr>
              <a:t>big</a:t>
            </a:r>
            <a:r>
              <a:rPr lang="en-US" sz="4000" dirty="0" smtClean="0">
                <a:solidFill>
                  <a:schemeClr val="accent6"/>
                </a:solidFill>
                <a:latin typeface="2peas" panose="02000603000000000000" pitchFamily="2" charset="0"/>
                <a:ea typeface="2peas" panose="02000603000000000000" pitchFamily="2" charset="0"/>
              </a:rPr>
              <a:t> as </a:t>
            </a:r>
            <a:r>
              <a:rPr lang="en-US" sz="4000" dirty="0" smtClean="0">
                <a:solidFill>
                  <a:schemeClr val="tx1"/>
                </a:solidFill>
                <a:latin typeface="2peas" panose="02000603000000000000" pitchFamily="2" charset="0"/>
                <a:ea typeface="2peas" panose="02000603000000000000" pitchFamily="2" charset="0"/>
              </a:rPr>
              <a:t>a house.</a:t>
            </a:r>
            <a:endParaRPr lang="en-US" sz="4000" dirty="0">
              <a:solidFill>
                <a:schemeClr val="tx1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38200" y="2819400"/>
            <a:ext cx="838200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a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525600" y="2819400"/>
            <a:ext cx="760400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s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pic>
        <p:nvPicPr>
          <p:cNvPr id="1026" name="Picture 2" descr="http://www.sanbartolo.edu.co/subdominios/biblio/imagenes/biblio/salas/extensive/2013/recomenex/may/cliffo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800" y="-13855"/>
            <a:ext cx="10235249" cy="687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8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371600"/>
            <a:ext cx="3790238" cy="1676400"/>
          </a:xfrm>
        </p:spPr>
        <p:txBody>
          <a:bodyPr>
            <a:noAutofit/>
          </a:bodyPr>
          <a:lstStyle/>
          <a:p>
            <a:r>
              <a:rPr lang="en-US" sz="10000" dirty="0" smtClean="0">
                <a:latin typeface="2peas" panose="02000603000000000000" pitchFamily="2" charset="0"/>
                <a:ea typeface="2peas" panose="02000603000000000000" pitchFamily="2" charset="0"/>
              </a:rPr>
              <a:t>ask</a:t>
            </a:r>
            <a:endParaRPr lang="en-US" sz="10000" dirty="0"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228492"/>
            <a:ext cx="8991600" cy="1629508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2peas" panose="02000603000000000000" pitchFamily="2" charset="0"/>
                <a:ea typeface="2peas" panose="02000603000000000000" pitchFamily="2" charset="0"/>
              </a:rPr>
              <a:t>I need to </a:t>
            </a:r>
            <a:r>
              <a:rPr lang="en-US" sz="4000" dirty="0" smtClean="0">
                <a:solidFill>
                  <a:schemeClr val="accent6"/>
                </a:solidFill>
                <a:latin typeface="2peas" panose="02000603000000000000" pitchFamily="2" charset="0"/>
                <a:ea typeface="2peas" panose="02000603000000000000" pitchFamily="2" charset="0"/>
              </a:rPr>
              <a:t>ask </a:t>
            </a:r>
            <a:r>
              <a:rPr lang="en-US" sz="4000" dirty="0" smtClean="0">
                <a:solidFill>
                  <a:schemeClr val="tx1"/>
                </a:solidFill>
                <a:latin typeface="2peas" panose="02000603000000000000" pitchFamily="2" charset="0"/>
                <a:ea typeface="2peas" panose="02000603000000000000" pitchFamily="2" charset="0"/>
              </a:rPr>
              <a:t>my mom </a:t>
            </a:r>
          </a:p>
          <a:p>
            <a:r>
              <a:rPr lang="en-US" sz="4000" dirty="0" smtClean="0">
                <a:solidFill>
                  <a:schemeClr val="tx1"/>
                </a:solidFill>
                <a:latin typeface="2peas" panose="02000603000000000000" pitchFamily="2" charset="0"/>
                <a:ea typeface="2peas" panose="02000603000000000000" pitchFamily="2" charset="0"/>
              </a:rPr>
              <a:t>to go to your birthday party.</a:t>
            </a:r>
            <a:endParaRPr lang="en-US" sz="4000" dirty="0">
              <a:solidFill>
                <a:schemeClr val="tx1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54496" y="2751992"/>
            <a:ext cx="838200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a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828180" y="2751992"/>
            <a:ext cx="609600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s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583436" y="2751992"/>
            <a:ext cx="640569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k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pic>
        <p:nvPicPr>
          <p:cNvPr id="5" name="Picture 2" descr="http://planetbowl.ca/files/2011/12/kids-birthday-parti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3385"/>
            <a:ext cx="9200140" cy="613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0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764" y="1600200"/>
            <a:ext cx="3167836" cy="1447800"/>
          </a:xfrm>
        </p:spPr>
        <p:txBody>
          <a:bodyPr>
            <a:noAutofit/>
          </a:bodyPr>
          <a:lstStyle/>
          <a:p>
            <a:r>
              <a:rPr lang="en-US" sz="10000" dirty="0" smtClean="0">
                <a:latin typeface="2peas" panose="02000603000000000000" pitchFamily="2" charset="0"/>
                <a:ea typeface="2peas" panose="02000603000000000000" pitchFamily="2" charset="0"/>
              </a:rPr>
              <a:t>by</a:t>
            </a:r>
            <a:endParaRPr lang="en-US" sz="10000" dirty="0"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5257800"/>
            <a:ext cx="89916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2peas" panose="02000603000000000000" pitchFamily="2" charset="0"/>
                <a:ea typeface="2peas" panose="02000603000000000000" pitchFamily="2" charset="0"/>
              </a:rPr>
              <a:t>I can write complete </a:t>
            </a:r>
          </a:p>
          <a:p>
            <a:r>
              <a:rPr lang="en-US" sz="4000" dirty="0" smtClean="0">
                <a:solidFill>
                  <a:schemeClr val="tx1"/>
                </a:solidFill>
                <a:latin typeface="2peas" panose="02000603000000000000" pitchFamily="2" charset="0"/>
                <a:ea typeface="2peas" panose="02000603000000000000" pitchFamily="2" charset="0"/>
              </a:rPr>
              <a:t>sentences all </a:t>
            </a:r>
            <a:r>
              <a:rPr lang="en-US" sz="4000" dirty="0" smtClean="0">
                <a:solidFill>
                  <a:schemeClr val="accent6"/>
                </a:solidFill>
                <a:latin typeface="2peas" panose="02000603000000000000" pitchFamily="2" charset="0"/>
                <a:ea typeface="2peas" panose="02000603000000000000" pitchFamily="2" charset="0"/>
              </a:rPr>
              <a:t>by</a:t>
            </a:r>
            <a:r>
              <a:rPr lang="en-US" sz="4000" dirty="0" smtClean="0">
                <a:solidFill>
                  <a:schemeClr val="tx1"/>
                </a:solidFill>
                <a:latin typeface="2peas" panose="02000603000000000000" pitchFamily="2" charset="0"/>
                <a:ea typeface="2peas" panose="02000603000000000000" pitchFamily="2" charset="0"/>
              </a:rPr>
              <a:t> myself!</a:t>
            </a:r>
            <a:endParaRPr lang="en-US" sz="4000" dirty="0">
              <a:solidFill>
                <a:schemeClr val="tx1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35949" y="2741054"/>
            <a:ext cx="1016651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b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524000" y="2743200"/>
            <a:ext cx="838200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y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pic>
        <p:nvPicPr>
          <p:cNvPr id="5122" name="Picture 2" descr="http://www.familius.com/Data/Sites/1/ProductFiles/child-writing-storyjpg/child-writing-sto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3974" y="838200"/>
            <a:ext cx="9651947" cy="561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42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096108"/>
            <a:ext cx="3581400" cy="1924050"/>
          </a:xfrm>
        </p:spPr>
        <p:txBody>
          <a:bodyPr>
            <a:noAutofit/>
          </a:bodyPr>
          <a:lstStyle/>
          <a:p>
            <a:r>
              <a:rPr lang="en-US" sz="10000" dirty="0" smtClean="0">
                <a:latin typeface="2peas" panose="02000603000000000000" pitchFamily="2" charset="0"/>
                <a:ea typeface="2peas" panose="02000603000000000000" pitchFamily="2" charset="0"/>
              </a:rPr>
              <a:t>could</a:t>
            </a:r>
            <a:endParaRPr lang="en-US" sz="10000" dirty="0"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5715000"/>
            <a:ext cx="8382000" cy="9144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I 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could </a:t>
            </a:r>
            <a:r>
              <a:rPr lang="en-US" sz="4000" dirty="0" smtClean="0">
                <a:solidFill>
                  <a:schemeClr val="tx1"/>
                </a:solidFill>
                <a:latin typeface="2peas" panose="02000603000000000000" pitchFamily="2" charset="0"/>
                <a:ea typeface="2peas" panose="02000603000000000000" pitchFamily="2" charset="0"/>
              </a:rPr>
              <a:t>not find the other side!</a:t>
            </a:r>
            <a:endParaRPr lang="en-US" sz="4000" dirty="0">
              <a:solidFill>
                <a:schemeClr val="tx1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2537138"/>
            <a:ext cx="842213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c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62929" y="2537138"/>
            <a:ext cx="649542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o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952187" y="2537138"/>
            <a:ext cx="710624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u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635059" y="2537138"/>
            <a:ext cx="336741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l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078983" y="2537138"/>
            <a:ext cx="533400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d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pic>
        <p:nvPicPr>
          <p:cNvPr id="4098" name="Picture 2" descr="http://3.bp.blogspot.com/-Ag-uRJTVz4w/UPCZHXQG2SI/AAAAAAAAALY/WeJ3fLLET-4/s1600/Shelby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" y="-31315"/>
            <a:ext cx="9134605" cy="682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82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1880</TotalTime>
  <Words>66</Words>
  <Application>Microsoft Office PowerPoint</Application>
  <PresentationFormat>On-screen Show (4:3)</PresentationFormat>
  <Paragraphs>27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any</vt:lpstr>
      <vt:lpstr>as</vt:lpstr>
      <vt:lpstr>ask</vt:lpstr>
      <vt:lpstr>by</vt:lpstr>
      <vt:lpstr>could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</dc:title>
  <dc:creator>cojowa</dc:creator>
  <cp:lastModifiedBy>cojowa</cp:lastModifiedBy>
  <cp:revision>64</cp:revision>
  <dcterms:created xsi:type="dcterms:W3CDTF">2014-09-15T17:08:56Z</dcterms:created>
  <dcterms:modified xsi:type="dcterms:W3CDTF">2016-04-07T17:51:08Z</dcterms:modified>
</cp:coreProperties>
</file>