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>
      <p:cViewPr>
        <p:scale>
          <a:sx n="81" d="100"/>
          <a:sy n="81" d="100"/>
        </p:scale>
        <p:origin x="-99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027876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how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67" y="5867400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How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do bees build their home?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45549" y="2785696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9749" y="2785696"/>
            <a:ext cx="6858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6574" y="2785696"/>
            <a:ext cx="799026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emanate.org/wp31/wp-content/uploads/2013/07/beeh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9" y="28976"/>
            <a:ext cx="9308564" cy="69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93" y="1324780"/>
            <a:ext cx="3003847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just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05501"/>
            <a:ext cx="8991600" cy="92988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I’m not hungry because 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just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had some ice cream.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2868846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j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877432"/>
            <a:ext cx="880497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3420" y="2904392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61543" y="2875621"/>
            <a:ext cx="880497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s://encrypted-tbn2.gstatic.com/images?q=tbn:ANd9GcTQQ3T_W2cPRUmDCMVva1cwAwSKVJDZT7PBJVH97uROgFFQFy3u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740417" cy="52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379023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know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don’t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know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how to multiply.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8052" y="28956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k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74890" y="2895600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8984" y="2895600"/>
            <a:ext cx="845564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1328" y="2895600"/>
            <a:ext cx="880497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6" name="Picture 4" descr="http://www.schoolatoz.nsw.edu.au/detresources/iStock_000006819353Small_vayRJEIgIj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86"/>
            <a:ext cx="9171940" cy="61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22534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let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86400"/>
            <a:ext cx="8991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My mom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let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me go to the movies with my friends.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8689" y="2821319"/>
            <a:ext cx="30613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2910" y="2821319"/>
            <a:ext cx="66514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8528" y="2821319"/>
            <a:ext cx="880497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theclyde.net/wp-content/uploads/2013/08/kids-mov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8837"/>
            <a:ext cx="9433742" cy="62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96108"/>
            <a:ext cx="26670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live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93376"/>
            <a:ext cx="8382000" cy="105982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live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in Colombia.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4697" y="284879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2750" y="2848790"/>
            <a:ext cx="41018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53103" y="284879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v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60983" y="2848790"/>
            <a:ext cx="880497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go.hrw.com/atlas/span_map/colomb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18"/>
            <a:ext cx="9285668" cy="59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65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</vt:lpstr>
      <vt:lpstr>just</vt:lpstr>
      <vt:lpstr>know</vt:lpstr>
      <vt:lpstr>let</vt:lpstr>
      <vt:lpstr>live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73</cp:revision>
  <dcterms:created xsi:type="dcterms:W3CDTF">2014-09-15T17:08:56Z</dcterms:created>
  <dcterms:modified xsi:type="dcterms:W3CDTF">2016-04-07T17:54:58Z</dcterms:modified>
</cp:coreProperties>
</file>