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836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0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5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6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2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4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8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4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4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7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3025-C9E0-4071-A163-4717014D2DF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8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A3025-C9E0-4071-A163-4717014D2DF2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9393E-62C5-45B2-A444-DE9AC8367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2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1981200" cy="1924050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2peas" panose="02000603000000000000" pitchFamily="2" charset="0"/>
                <a:ea typeface="2peas" panose="02000603000000000000" pitchFamily="2" charset="0"/>
              </a:rPr>
              <a:t>a</a:t>
            </a:r>
            <a:endParaRPr lang="en-US" sz="10000" dirty="0"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00600"/>
            <a:ext cx="8382000" cy="1600200"/>
          </a:xfrm>
        </p:spPr>
        <p:txBody>
          <a:bodyPr>
            <a:noAutofit/>
          </a:bodyPr>
          <a:lstStyle/>
          <a:p>
            <a:r>
              <a:rPr lang="en-US" sz="1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I have </a:t>
            </a:r>
            <a:r>
              <a:rPr lang="en-US" sz="10000" dirty="0" smtClean="0">
                <a:solidFill>
                  <a:schemeClr val="accent6">
                    <a:lumMod val="7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a</a:t>
            </a:r>
            <a:r>
              <a:rPr lang="en-US" sz="1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 cat.</a:t>
            </a:r>
            <a:endParaRPr lang="en-US" sz="10000" dirty="0">
              <a:solidFill>
                <a:schemeClr val="tx1">
                  <a:lumMod val="95000"/>
                  <a:lumOff val="5000"/>
                </a:schemeClr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pic>
        <p:nvPicPr>
          <p:cNvPr id="1026" name="Picture 2" descr="http://static.guim.co.uk/sys-images/Guardian/About/General/2013/8/27/1377600099610/Lorcan-Dillon-with-his-ca-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066800"/>
            <a:ext cx="43815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219200" y="2895600"/>
            <a:ext cx="914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a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82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3657600" cy="1924050"/>
          </a:xfrm>
        </p:spPr>
        <p:txBody>
          <a:bodyPr>
            <a:noAutofit/>
          </a:bodyPr>
          <a:lstStyle/>
          <a:p>
            <a:r>
              <a:rPr lang="en-US" sz="12000" dirty="0" smtClean="0">
                <a:latin typeface="2peas" panose="02000603000000000000" pitchFamily="2" charset="0"/>
                <a:ea typeface="2peas" panose="02000603000000000000" pitchFamily="2" charset="0"/>
              </a:rPr>
              <a:t>and</a:t>
            </a:r>
            <a:endParaRPr lang="en-US" sz="12000" dirty="0"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800600"/>
            <a:ext cx="8991600" cy="16002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Flash is red 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and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 yellow.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1"/>
          <a:stretch/>
        </p:blipFill>
        <p:spPr bwMode="auto">
          <a:xfrm>
            <a:off x="4953000" y="304799"/>
            <a:ext cx="2514600" cy="425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763346" y="2895600"/>
            <a:ext cx="914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n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88492" y="2895600"/>
            <a:ext cx="914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d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2895600"/>
            <a:ext cx="914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a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0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3657600" cy="1924050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2peas" panose="02000603000000000000" pitchFamily="2" charset="0"/>
                <a:ea typeface="2peas" panose="02000603000000000000" pitchFamily="2" charset="0"/>
              </a:rPr>
              <a:t>away</a:t>
            </a:r>
            <a:endParaRPr lang="en-US" sz="10000" dirty="0"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800600"/>
            <a:ext cx="8763000" cy="16002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My balloon flew 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away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.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384" y="1048727"/>
            <a:ext cx="3902973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150164" y="2971800"/>
            <a:ext cx="914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w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19328" y="2971800"/>
            <a:ext cx="914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a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2971800"/>
            <a:ext cx="914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a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688492" y="2971800"/>
            <a:ext cx="914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y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0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16 -0.03125 L 0.25 -0.03125 C 0.33784 -0.03125 0.44583 -0.08032 0.44583 -0.12014 L 0.44583 -0.20903 " pathEditMode="relative" rAng="0" ptsTypes="FfFF">
                                      <p:cBhvr>
                                        <p:cTn id="3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83" y="-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2438400" cy="1924050"/>
          </a:xfrm>
        </p:spPr>
        <p:txBody>
          <a:bodyPr>
            <a:noAutofit/>
          </a:bodyPr>
          <a:lstStyle/>
          <a:p>
            <a:r>
              <a:rPr lang="en-US" sz="10000" dirty="0" smtClean="0">
                <a:latin typeface="2peas" panose="02000603000000000000" pitchFamily="2" charset="0"/>
                <a:ea typeface="2peas" panose="02000603000000000000" pitchFamily="2" charset="0"/>
              </a:rPr>
              <a:t>big</a:t>
            </a:r>
            <a:endParaRPr lang="en-US" sz="10000" dirty="0"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800600"/>
            <a:ext cx="8991600" cy="16002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That is a 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big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 ball.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685800"/>
            <a:ext cx="4000500" cy="322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66800" y="3012832"/>
            <a:ext cx="602436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err="1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i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01991" y="2989385"/>
            <a:ext cx="914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g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6373" y="2989385"/>
            <a:ext cx="914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b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3657600" cy="1924050"/>
          </a:xfrm>
        </p:spPr>
        <p:txBody>
          <a:bodyPr>
            <a:noAutofit/>
          </a:bodyPr>
          <a:lstStyle/>
          <a:p>
            <a:r>
              <a:rPr lang="en-US" sz="12000" dirty="0" smtClean="0">
                <a:latin typeface="2peas" panose="02000603000000000000" pitchFamily="2" charset="0"/>
                <a:ea typeface="2peas" panose="02000603000000000000" pitchFamily="2" charset="0"/>
              </a:rPr>
              <a:t>blue</a:t>
            </a:r>
            <a:endParaRPr lang="en-US" sz="12000" dirty="0"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800600"/>
            <a:ext cx="8991600" cy="16002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That 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blue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2peas" panose="02000603000000000000" pitchFamily="2" charset="0"/>
                <a:ea typeface="2peas" panose="02000603000000000000" pitchFamily="2" charset="0"/>
              </a:rPr>
              <a:t> dress is long.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2400"/>
            <a:ext cx="3352800" cy="4640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99364" y="2819400"/>
            <a:ext cx="914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l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17728" y="2819400"/>
            <a:ext cx="914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u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36092" y="2819400"/>
            <a:ext cx="914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e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2819400"/>
            <a:ext cx="914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 smtClean="0">
                <a:solidFill>
                  <a:srgbClr val="FF0000"/>
                </a:solidFill>
                <a:latin typeface="2peas" panose="02000603000000000000" pitchFamily="2" charset="0"/>
                <a:ea typeface="2peas" panose="02000603000000000000" pitchFamily="2" charset="0"/>
              </a:rPr>
              <a:t>b</a:t>
            </a:r>
            <a:endParaRPr lang="en-US" sz="10000" dirty="0">
              <a:solidFill>
                <a:srgbClr val="FF0000"/>
              </a:solidFill>
              <a:latin typeface="2peas" panose="02000603000000000000" pitchFamily="2" charset="0"/>
              <a:ea typeface="2pea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42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</vt:lpstr>
      <vt:lpstr>and</vt:lpstr>
      <vt:lpstr>away</vt:lpstr>
      <vt:lpstr>big</vt:lpstr>
      <vt:lpstr>blue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</dc:title>
  <dc:creator>cojowa</dc:creator>
  <cp:lastModifiedBy>cojowa</cp:lastModifiedBy>
  <cp:revision>4</cp:revision>
  <dcterms:created xsi:type="dcterms:W3CDTF">2014-09-15T17:08:56Z</dcterms:created>
  <dcterms:modified xsi:type="dcterms:W3CDTF">2015-08-24T13:12:35Z</dcterms:modified>
</cp:coreProperties>
</file>