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1676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in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15400" cy="1066800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There is a cat </a:t>
            </a:r>
            <a:r>
              <a:rPr lang="en-US" sz="5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in </a:t>
            </a:r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box.</a:t>
            </a:r>
            <a:endParaRPr lang="en-US" sz="5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08539"/>
            <a:ext cx="638098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298" y="2819400"/>
            <a:ext cx="5741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498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1676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is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That </a:t>
            </a:r>
            <a:r>
              <a:rPr lang="en-US" sz="4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is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 red, ripe strawberry. 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5105400" cy="341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298" y="2819400"/>
            <a:ext cx="5741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498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1752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it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400"/>
            <a:ext cx="8839200" cy="10668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It </a:t>
            </a:r>
            <a:r>
              <a:rPr lang="en-US" sz="5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is rainy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6012636" cy="338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298" y="2819400"/>
            <a:ext cx="5741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498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505200" cy="19240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2peas" panose="02000603000000000000" pitchFamily="2" charset="0"/>
                <a:ea typeface="2peas" panose="02000603000000000000" pitchFamily="2" charset="0"/>
              </a:rPr>
              <a:t>jump</a:t>
            </a:r>
            <a:endParaRPr lang="en-US" sz="8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like to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jump 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in the water.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8" y="328245"/>
            <a:ext cx="4114800" cy="43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298" y="2819400"/>
            <a:ext cx="8162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083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7627" y="2819400"/>
            <a:ext cx="12362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2819400"/>
            <a:ext cx="909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17405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little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410200"/>
            <a:ext cx="8991600" cy="9906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brown dog is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little.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49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</vt:lpstr>
      <vt:lpstr>is</vt:lpstr>
      <vt:lpstr>it</vt:lpstr>
      <vt:lpstr>jump</vt:lpstr>
      <vt:lpstr>little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13</cp:revision>
  <dcterms:created xsi:type="dcterms:W3CDTF">2014-09-15T17:08:56Z</dcterms:created>
  <dcterms:modified xsi:type="dcterms:W3CDTF">2015-09-08T17:29:32Z</dcterms:modified>
</cp:coreProperties>
</file>