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4" d="100"/>
          <a:sy n="54" d="100"/>
        </p:scale>
        <p:origin x="-1836" y="-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9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70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51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066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23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947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280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546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646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676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86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A3025-C9E0-4071-A163-4717014D2DF2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22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143000"/>
            <a:ext cx="2362200" cy="1924050"/>
          </a:xfrm>
        </p:spPr>
        <p:txBody>
          <a:bodyPr>
            <a:noAutofit/>
          </a:bodyPr>
          <a:lstStyle/>
          <a:p>
            <a:r>
              <a:rPr lang="en-US" sz="10000" dirty="0" smtClean="0">
                <a:latin typeface="2peas" panose="02000603000000000000" pitchFamily="2" charset="0"/>
                <a:ea typeface="2peas" panose="02000603000000000000" pitchFamily="2" charset="0"/>
              </a:rPr>
              <a:t>can</a:t>
            </a:r>
            <a:endParaRPr lang="en-US" sz="10000" dirty="0"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4800600"/>
            <a:ext cx="8915400" cy="1600200"/>
          </a:xfrm>
        </p:spPr>
        <p:txBody>
          <a:bodyPr>
            <a:noAutofit/>
          </a:bodyPr>
          <a:lstStyle/>
          <a:p>
            <a:r>
              <a:rPr lang="en-US" sz="7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She </a:t>
            </a:r>
            <a:r>
              <a:rPr lang="en-US" sz="7000" dirty="0" smtClean="0">
                <a:solidFill>
                  <a:schemeClr val="accent6">
                    <a:lumMod val="7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can</a:t>
            </a:r>
            <a:r>
              <a:rPr lang="en-US" sz="7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 ride a bike.</a:t>
            </a:r>
            <a:endParaRPr lang="en-US" sz="7000" dirty="0">
              <a:solidFill>
                <a:schemeClr val="tx1">
                  <a:lumMod val="95000"/>
                  <a:lumOff val="5000"/>
                </a:schemeClr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3" r="15795" b="11236"/>
          <a:stretch/>
        </p:blipFill>
        <p:spPr bwMode="auto">
          <a:xfrm>
            <a:off x="4325815" y="163206"/>
            <a:ext cx="3915508" cy="45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63298" y="2819400"/>
            <a:ext cx="85632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64234" y="2819400"/>
            <a:ext cx="9090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40295" y="2819400"/>
            <a:ext cx="89479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82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143000"/>
            <a:ext cx="3657600" cy="1924050"/>
          </a:xfrm>
        </p:spPr>
        <p:txBody>
          <a:bodyPr>
            <a:noAutofit/>
          </a:bodyPr>
          <a:lstStyle/>
          <a:p>
            <a:r>
              <a:rPr lang="en-US" sz="10000" dirty="0" smtClean="0">
                <a:latin typeface="2peas" panose="02000603000000000000" pitchFamily="2" charset="0"/>
                <a:ea typeface="2peas" panose="02000603000000000000" pitchFamily="2" charset="0"/>
              </a:rPr>
              <a:t>come</a:t>
            </a:r>
            <a:endParaRPr lang="en-US" sz="10000" dirty="0"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5334000"/>
            <a:ext cx="8991600" cy="10668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Maria did not 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come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 to school today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.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3200"/>
            <a:ext cx="407035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1723" y="2743200"/>
            <a:ext cx="914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c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53179" y="2743200"/>
            <a:ext cx="914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o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94635" y="2743200"/>
            <a:ext cx="914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m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536092" y="2743200"/>
            <a:ext cx="914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e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0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143000"/>
            <a:ext cx="3657600" cy="1924050"/>
          </a:xfrm>
        </p:spPr>
        <p:txBody>
          <a:bodyPr>
            <a:noAutofit/>
          </a:bodyPr>
          <a:lstStyle/>
          <a:p>
            <a:r>
              <a:rPr lang="en-US" sz="10000" dirty="0" smtClean="0">
                <a:latin typeface="2peas" panose="02000603000000000000" pitchFamily="2" charset="0"/>
                <a:ea typeface="2peas" panose="02000603000000000000" pitchFamily="2" charset="0"/>
              </a:rPr>
              <a:t>find</a:t>
            </a:r>
            <a:endParaRPr lang="en-US" sz="10000" dirty="0"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5486400"/>
            <a:ext cx="8839200" cy="1066800"/>
          </a:xfrm>
        </p:spPr>
        <p:txBody>
          <a:bodyPr>
            <a:noAutofit/>
          </a:bodyPr>
          <a:lstStyle/>
          <a:p>
            <a:r>
              <a:rPr lang="en-US" sz="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I could not </a:t>
            </a:r>
            <a:r>
              <a:rPr lang="en-US" sz="5000" dirty="0" smtClean="0">
                <a:solidFill>
                  <a:schemeClr val="accent6">
                    <a:lumMod val="7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find </a:t>
            </a:r>
            <a:r>
              <a:rPr lang="en-US" sz="5000" dirty="0" smtClean="0">
                <a:solidFill>
                  <a:schemeClr val="tx1"/>
                </a:solidFill>
                <a:latin typeface="2peas" panose="02000603000000000000" pitchFamily="2" charset="0"/>
                <a:ea typeface="2peas" panose="02000603000000000000" pitchFamily="2" charset="0"/>
              </a:rPr>
              <a:t>socks</a:t>
            </a:r>
            <a:r>
              <a:rPr lang="en-US" sz="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.</a:t>
            </a:r>
            <a:endParaRPr lang="en-US" sz="5000" dirty="0">
              <a:solidFill>
                <a:schemeClr val="tx1">
                  <a:lumMod val="95000"/>
                  <a:lumOff val="5000"/>
                </a:schemeClr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04800"/>
            <a:ext cx="47625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90657" y="2754923"/>
            <a:ext cx="914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f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98713" y="2754923"/>
            <a:ext cx="914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err="1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i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728503" y="2754923"/>
            <a:ext cx="914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n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358292" y="2754923"/>
            <a:ext cx="914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d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80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143000"/>
            <a:ext cx="3657600" cy="1924050"/>
          </a:xfrm>
        </p:spPr>
        <p:txBody>
          <a:bodyPr>
            <a:noAutofit/>
          </a:bodyPr>
          <a:lstStyle/>
          <a:p>
            <a:r>
              <a:rPr lang="en-US" sz="12000" dirty="0" smtClean="0">
                <a:latin typeface="2peas" panose="02000603000000000000" pitchFamily="2" charset="0"/>
                <a:ea typeface="2peas" panose="02000603000000000000" pitchFamily="2" charset="0"/>
              </a:rPr>
              <a:t>for</a:t>
            </a:r>
            <a:endParaRPr lang="en-US" sz="12000" dirty="0"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5334000"/>
            <a:ext cx="8991600" cy="10668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Those flowers are 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for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 his mom.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33400"/>
            <a:ext cx="269557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07292" y="3048000"/>
            <a:ext cx="914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f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443892" y="3048000"/>
            <a:ext cx="914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o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180492" y="3048000"/>
            <a:ext cx="914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r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8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861646"/>
            <a:ext cx="4038600" cy="1924050"/>
          </a:xfrm>
        </p:spPr>
        <p:txBody>
          <a:bodyPr>
            <a:noAutofit/>
          </a:bodyPr>
          <a:lstStyle/>
          <a:p>
            <a:r>
              <a:rPr lang="en-US" sz="10000" dirty="0" smtClean="0">
                <a:latin typeface="2peas" panose="02000603000000000000" pitchFamily="2" charset="0"/>
                <a:ea typeface="2peas" panose="02000603000000000000" pitchFamily="2" charset="0"/>
              </a:rPr>
              <a:t>funny</a:t>
            </a:r>
            <a:endParaRPr lang="en-US" sz="10000" dirty="0"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5410200"/>
            <a:ext cx="8991600" cy="990600"/>
          </a:xfrm>
        </p:spPr>
        <p:txBody>
          <a:bodyPr>
            <a:noAutofit/>
          </a:bodyPr>
          <a:lstStyle/>
          <a:p>
            <a:r>
              <a:rPr lang="en-US" sz="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He makes </a:t>
            </a:r>
            <a:r>
              <a:rPr lang="en-US" sz="5000" dirty="0" smtClean="0">
                <a:solidFill>
                  <a:schemeClr val="accent6">
                    <a:lumMod val="7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funny</a:t>
            </a:r>
            <a:r>
              <a:rPr lang="en-US" sz="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 faces.</a:t>
            </a:r>
            <a:endParaRPr lang="en-US" sz="5000" dirty="0">
              <a:solidFill>
                <a:schemeClr val="tx1">
                  <a:lumMod val="95000"/>
                  <a:lumOff val="5000"/>
                </a:schemeClr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838200"/>
            <a:ext cx="4923692" cy="3282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6200" y="2778369"/>
            <a:ext cx="914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f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69327" y="2778369"/>
            <a:ext cx="914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u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462454" y="2778369"/>
            <a:ext cx="914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n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155581" y="2778369"/>
            <a:ext cx="914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n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848708" y="2778369"/>
            <a:ext cx="914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y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42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56</Words>
  <Application>Microsoft Office PowerPoint</Application>
  <PresentationFormat>On-screen Show (4:3)</PresentationFormat>
  <Paragraphs>29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can</vt:lpstr>
      <vt:lpstr>come</vt:lpstr>
      <vt:lpstr>find</vt:lpstr>
      <vt:lpstr>for</vt:lpstr>
      <vt:lpstr>funny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</dc:title>
  <dc:creator>cojowa</dc:creator>
  <cp:lastModifiedBy>cojowa</cp:lastModifiedBy>
  <cp:revision>9</cp:revision>
  <dcterms:created xsi:type="dcterms:W3CDTF">2014-09-15T17:08:56Z</dcterms:created>
  <dcterms:modified xsi:type="dcterms:W3CDTF">2015-08-25T14:10:50Z</dcterms:modified>
</cp:coreProperties>
</file>