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2209800" cy="19240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2peas" panose="02000603000000000000" pitchFamily="2" charset="0"/>
                <a:ea typeface="2peas" panose="02000603000000000000" pitchFamily="2" charset="0"/>
              </a:rPr>
              <a:t>look</a:t>
            </a:r>
            <a:endParaRPr lang="en-US" sz="8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15400" cy="1066800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They</a:t>
            </a:r>
            <a:r>
              <a:rPr lang="en-US" sz="5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look </a:t>
            </a:r>
            <a:r>
              <a:rPr lang="en-US" sz="5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alike.</a:t>
            </a:r>
            <a:endParaRPr lang="en-US" sz="5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723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85092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21692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58292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k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92" y="648433"/>
            <a:ext cx="6107042" cy="407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make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can </a:t>
            </a:r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make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a paper plane. 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6631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00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066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k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43200" y="27432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685800"/>
            <a:ext cx="3722249" cy="37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143000"/>
            <a:ext cx="2209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me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486400"/>
            <a:ext cx="8839200" cy="1066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see a red bird looking at </a:t>
            </a:r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me</a:t>
            </a:r>
            <a:r>
              <a:rPr lang="en-US" sz="4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.</a:t>
            </a:r>
            <a:endParaRPr lang="en-US" sz="45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" y="2813538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7108" y="2813538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505200" cy="19240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2peas" panose="02000603000000000000" pitchFamily="2" charset="0"/>
                <a:ea typeface="2peas" panose="02000603000000000000" pitchFamily="2" charset="0"/>
              </a:rPr>
              <a:t>my</a:t>
            </a:r>
            <a:endParaRPr lang="en-US" sz="8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334000"/>
            <a:ext cx="8991600" cy="1066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My</a:t>
            </a:r>
            <a:r>
              <a:rPr lang="en-US" sz="40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 pencil is short.</a:t>
            </a:r>
            <a:endParaRPr lang="en-US" sz="40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m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99846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28230"/>
            <a:ext cx="4095750" cy="346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66800"/>
            <a:ext cx="33528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not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562600"/>
            <a:ext cx="8991600" cy="838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I do 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not </a:t>
            </a:r>
            <a:r>
              <a:rPr lang="en-US" sz="4400" dirty="0" smtClean="0">
                <a:solidFill>
                  <a:schemeClr val="tx1"/>
                </a:solidFill>
                <a:latin typeface="2peas" panose="02000603000000000000" pitchFamily="2" charset="0"/>
                <a:ea typeface="2peas" panose="02000603000000000000" pitchFamily="2" charset="0"/>
              </a:rPr>
              <a:t>like green eggs and ham.</a:t>
            </a:r>
            <a:endParaRPr lang="en-US" sz="4400" dirty="0">
              <a:solidFill>
                <a:schemeClr val="tx1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02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0" y="28194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t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0"/>
            <a:ext cx="5954670" cy="38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look</vt:lpstr>
      <vt:lpstr>make</vt:lpstr>
      <vt:lpstr>me</vt:lpstr>
      <vt:lpstr>my</vt:lpstr>
      <vt:lpstr>not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12</cp:revision>
  <dcterms:created xsi:type="dcterms:W3CDTF">2014-09-15T17:08:56Z</dcterms:created>
  <dcterms:modified xsi:type="dcterms:W3CDTF">2015-09-08T17:33:00Z</dcterms:modified>
</cp:coreProperties>
</file>