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3276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down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181600"/>
            <a:ext cx="8915400" cy="1219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The penguin fell 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down</a:t>
            </a:r>
            <a:r>
              <a:rPr lang="en-US" sz="7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.</a:t>
            </a:r>
            <a:endParaRPr lang="en-US" sz="7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15435" r="9140" b="14119"/>
          <a:stretch/>
        </p:blipFill>
        <p:spPr bwMode="auto">
          <a:xfrm>
            <a:off x="3886200" y="838200"/>
            <a:ext cx="4847344" cy="326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298" y="2819400"/>
            <a:ext cx="8338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4234" y="2819400"/>
            <a:ext cx="90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0295" y="2819400"/>
            <a:ext cx="10310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2819400"/>
            <a:ext cx="90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3657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go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8991600" cy="10668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Green light means 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go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.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6195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92708" y="2827576"/>
            <a:ext cx="8098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4881" y="2827576"/>
            <a:ext cx="90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3247225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help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86400"/>
            <a:ext cx="8839200" cy="10668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These boys 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help </a:t>
            </a:r>
            <a:r>
              <a:rPr lang="en-US" sz="5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their mom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.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2695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298" y="2851022"/>
            <a:ext cx="8435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0508" y="2851022"/>
            <a:ext cx="90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3225" y="2851022"/>
            <a:ext cx="5757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2734" y="2851022"/>
            <a:ext cx="90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3505200" cy="192405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2peas" panose="02000603000000000000" pitchFamily="2" charset="0"/>
                <a:ea typeface="2peas" panose="02000603000000000000" pitchFamily="2" charset="0"/>
              </a:rPr>
              <a:t>here</a:t>
            </a:r>
            <a:endParaRPr lang="en-US" sz="8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8991600" cy="1066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 go to school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here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4461661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257" y="2819400"/>
            <a:ext cx="8435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901" y="2819400"/>
            <a:ext cx="90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7052" y="2819400"/>
            <a:ext cx="8771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9359" y="2819400"/>
            <a:ext cx="90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17405"/>
            <a:ext cx="11430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410200"/>
            <a:ext cx="8991600" cy="9906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love animals!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3186478"/>
            <a:ext cx="1143000" cy="192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46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down</vt:lpstr>
      <vt:lpstr>go</vt:lpstr>
      <vt:lpstr>help</vt:lpstr>
      <vt:lpstr>here</vt:lpstr>
      <vt:lpstr>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9</cp:revision>
  <dcterms:created xsi:type="dcterms:W3CDTF">2014-09-15T17:08:56Z</dcterms:created>
  <dcterms:modified xsi:type="dcterms:W3CDTF">2015-08-25T14:11:00Z</dcterms:modified>
</cp:coreProperties>
</file>