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183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9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70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5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6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3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47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80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4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6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6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A3025-C9E0-4071-A163-4717014D2DF2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9393E-62C5-45B2-A444-DE9AC8367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2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28194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one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800600"/>
            <a:ext cx="8991600" cy="16002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 have 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one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nose.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0" y="25908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n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41047" y="25908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o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24111" y="25908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4737824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8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36576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play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257800"/>
            <a:ext cx="8763000" cy="11430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I love to </a:t>
            </a: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play </a:t>
            </a: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soccer.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07712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08758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y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p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06665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l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9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80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143000"/>
            <a:ext cx="3657600" cy="1924050"/>
          </a:xfrm>
        </p:spPr>
        <p:txBody>
          <a:bodyPr>
            <a:noAutofit/>
          </a:bodyPr>
          <a:lstStyle/>
          <a:p>
            <a:r>
              <a:rPr lang="en-US" sz="12000" dirty="0" smtClean="0">
                <a:latin typeface="2peas" panose="02000603000000000000" pitchFamily="2" charset="0"/>
                <a:ea typeface="2peas" panose="02000603000000000000" pitchFamily="2" charset="0"/>
              </a:rPr>
              <a:t>red</a:t>
            </a:r>
            <a:endParaRPr lang="en-US" sz="12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4800600"/>
            <a:ext cx="8991600" cy="16002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That is a 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red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bird.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34746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e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59892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d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r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3074" name="Picture 2" descr="http://redbirdwebsitedesign.com/wp-content/gallery/gallery-1/redbi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762000"/>
            <a:ext cx="8572500" cy="78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0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764" y="1600200"/>
            <a:ext cx="2895600" cy="144780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run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257800"/>
            <a:ext cx="8991600" cy="1143000"/>
          </a:xfrm>
        </p:spPr>
        <p:txBody>
          <a:bodyPr>
            <a:noAutofit/>
          </a:bodyPr>
          <a:lstStyle/>
          <a:p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Cheetahs </a:t>
            </a:r>
            <a:r>
              <a:rPr lang="en-US" sz="5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run</a:t>
            </a:r>
            <a:r>
              <a:rPr lang="en-US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really fast.</a:t>
            </a:r>
            <a:endParaRPr lang="en-US" sz="5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3100754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r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28700" y="3100754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u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752600" y="3100754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n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5616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42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096108"/>
            <a:ext cx="2895600" cy="1924050"/>
          </a:xfrm>
        </p:spPr>
        <p:txBody>
          <a:bodyPr>
            <a:noAutofit/>
          </a:bodyPr>
          <a:lstStyle/>
          <a:p>
            <a:r>
              <a:rPr lang="en-US" sz="10000" dirty="0" smtClean="0">
                <a:latin typeface="2peas" panose="02000603000000000000" pitchFamily="2" charset="0"/>
                <a:ea typeface="2peas" panose="02000603000000000000" pitchFamily="2" charset="0"/>
              </a:rPr>
              <a:t>said</a:t>
            </a:r>
            <a:endParaRPr lang="en-US" sz="10000" dirty="0"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00600"/>
            <a:ext cx="8382000" cy="1600200"/>
          </a:xfrm>
        </p:spPr>
        <p:txBody>
          <a:bodyPr>
            <a:noAutofit/>
          </a:bodyPr>
          <a:lstStyle/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The baby 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said</a:t>
            </a:r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2peas" panose="02000603000000000000" pitchFamily="2" charset="0"/>
                <a:ea typeface="2peas" panose="02000603000000000000" pitchFamily="2" charset="0"/>
              </a:rPr>
              <a:t> hi.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s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89000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a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97000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err="1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i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05000" y="2895600"/>
            <a:ext cx="914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dirty="0" smtClean="0">
                <a:solidFill>
                  <a:srgbClr val="FF0000"/>
                </a:solidFill>
                <a:latin typeface="2peas" panose="02000603000000000000" pitchFamily="2" charset="0"/>
                <a:ea typeface="2peas" panose="02000603000000000000" pitchFamily="2" charset="0"/>
              </a:rPr>
              <a:t>d</a:t>
            </a:r>
            <a:endParaRPr lang="en-US" sz="10000" dirty="0">
              <a:solidFill>
                <a:srgbClr val="FF0000"/>
              </a:solidFill>
              <a:latin typeface="2peas" panose="02000603000000000000" pitchFamily="2" charset="0"/>
              <a:ea typeface="2peas" panose="02000603000000000000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2420"/>
            <a:ext cx="4067175" cy="403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8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49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one</vt:lpstr>
      <vt:lpstr>play</vt:lpstr>
      <vt:lpstr>red</vt:lpstr>
      <vt:lpstr>run</vt:lpstr>
      <vt:lpstr>said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</dc:title>
  <dc:creator>cojowa</dc:creator>
  <cp:lastModifiedBy>cojowa</cp:lastModifiedBy>
  <cp:revision>8</cp:revision>
  <dcterms:created xsi:type="dcterms:W3CDTF">2014-09-15T17:08:56Z</dcterms:created>
  <dcterms:modified xsi:type="dcterms:W3CDTF">2015-09-08T17:33:29Z</dcterms:modified>
</cp:coreProperties>
</file>