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embeddedFontLst>
    <p:embeddedFont>
      <p:font typeface="Merriweather" panose="020B0604020202020204" charset="0"/>
      <p:regular r:id="rId29"/>
      <p:bold r:id="rId30"/>
      <p:italic r:id="rId31"/>
      <p:boldItalic r:id="rId32"/>
    </p:embeddedFont>
    <p:embeddedFont>
      <p:font typeface="Comic Sans MS" panose="030F0702030302020204" pitchFamily="66" charset="0"/>
      <p:regular r:id="rId33"/>
      <p:bold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9EB31C7-56B5-4F65-B1A0-DEF9DA3E73BD}">
  <a:tblStyle styleId="{A9EB31C7-56B5-4F65-B1A0-DEF9DA3E73BD}" styleName="Table_0">
    <a:wholeTbl>
      <a:tcStyle>
        <a:tcBdr>
          <a:left>
            <a:ln w="12700" cap="flat" cmpd="sng">
              <a:solidFill>
                <a:srgbClr val="000000"/>
              </a:solidFill>
              <a:prstDash val="solid"/>
              <a:round/>
              <a:headEnd type="none" w="med" len="med"/>
              <a:tailEnd type="none" w="med" len="med"/>
            </a:ln>
          </a:left>
          <a:right>
            <a:ln w="12700" cap="flat" cmpd="sng">
              <a:solidFill>
                <a:srgbClr val="000000"/>
              </a:solidFill>
              <a:prstDash val="solid"/>
              <a:round/>
              <a:headEnd type="none" w="med" len="med"/>
              <a:tailEnd type="none" w="med" len="med"/>
            </a:ln>
          </a:right>
          <a:top>
            <a:ln w="12700" cap="flat" cmpd="sng">
              <a:solidFill>
                <a:srgbClr val="000000"/>
              </a:solidFill>
              <a:prstDash val="solid"/>
              <a:round/>
              <a:headEnd type="none" w="med" len="med"/>
              <a:tailEnd type="none" w="med" len="med"/>
            </a:ln>
          </a:top>
          <a:bottom>
            <a:ln w="12700" cap="flat" cmpd="sng">
              <a:solidFill>
                <a:srgbClr val="000000"/>
              </a:solidFill>
              <a:prstDash val="solid"/>
              <a:round/>
              <a:headEnd type="none" w="med" len="med"/>
              <a:tailEnd type="none" w="med" len="med"/>
            </a:ln>
          </a:bottom>
          <a:insideH>
            <a:ln w="12700" cap="flat" cmpd="sng">
              <a:solidFill>
                <a:srgbClr val="000000"/>
              </a:solidFill>
              <a:prstDash val="solid"/>
              <a:round/>
              <a:headEnd type="none" w="med" len="med"/>
              <a:tailEnd type="none" w="med" len="med"/>
            </a:ln>
          </a:insideH>
          <a:insideV>
            <a:ln w="12700"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6695204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1" name="Shape 9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8" name="Shape 14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 name="Shape 1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Shape 1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91" name="Shape 19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97" name="Shape 97"/>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8" name="Shape 1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4" name="Shape 2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16" name="Shape 21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4" name="Shape 114"/>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rgbClr val="479BFF"/>
            </a:gs>
            <a:gs pos="25000">
              <a:srgbClr val="4993F0"/>
            </a:gs>
            <a:gs pos="100000">
              <a:srgbClr val="001C42"/>
            </a:gs>
          </a:gsLst>
          <a:path path="circle">
            <a:fillToRect l="50000" t="50000" r="50000" b="50000"/>
          </a:path>
          <a:tileRect/>
        </a:gradFill>
        <a:effectLst/>
      </p:bgPr>
    </p:bg>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533400" y="1371600"/>
            <a:ext cx="7851648" cy="1828800"/>
          </a:xfrm>
          <a:prstGeom prst="rect">
            <a:avLst/>
          </a:prstGeom>
          <a:noFill/>
          <a:ln>
            <a:noFill/>
          </a:ln>
        </p:spPr>
        <p:txBody>
          <a:bodyPr lIns="91425" tIns="91425" rIns="91425" bIns="91425" anchor="b" anchorCtr="0"/>
          <a:lstStyle>
            <a:lvl1pPr marL="0" marR="0" lvl="0" indent="0" algn="r" rtl="0">
              <a:spcBef>
                <a:spcPts val="0"/>
              </a:spcBef>
              <a:buClr>
                <a:srgbClr val="C0D88C"/>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8" name="Shape 18"/>
          <p:cNvSpPr txBox="1">
            <a:spLocks noGrp="1"/>
          </p:cNvSpPr>
          <p:nvPr>
            <p:ph type="subTitle" idx="1"/>
          </p:nvPr>
        </p:nvSpPr>
        <p:spPr>
          <a:xfrm>
            <a:off x="533400" y="3228535"/>
            <a:ext cx="7854696" cy="1752600"/>
          </a:xfrm>
          <a:prstGeom prst="rect">
            <a:avLst/>
          </a:prstGeom>
          <a:noFill/>
          <a:ln>
            <a:noFill/>
          </a:ln>
        </p:spPr>
        <p:txBody>
          <a:bodyPr lIns="91425" tIns="91425" rIns="91425" bIns="91425" anchor="t" anchorCtr="0"/>
          <a:lstStyle>
            <a:lvl1pPr marL="0" marR="45720" lvl="0" indent="0" algn="r" rtl="0">
              <a:spcBef>
                <a:spcPts val="520"/>
              </a:spcBef>
              <a:buClr>
                <a:schemeClr val="accent3"/>
              </a:buClr>
              <a:buFont typeface="Merriweather"/>
              <a:buNone/>
              <a:defRPr/>
            </a:lvl1pPr>
            <a:lvl2pPr marL="457200" marR="0" lvl="1" indent="0" algn="ctr" rtl="0">
              <a:spcBef>
                <a:spcPts val="480"/>
              </a:spcBef>
              <a:buClr>
                <a:schemeClr val="accent1"/>
              </a:buClr>
              <a:buFont typeface="Merriweather"/>
              <a:buNone/>
              <a:defRPr/>
            </a:lvl2pPr>
            <a:lvl3pPr marL="914400" marR="0" lvl="2" indent="0" algn="ctr" rtl="0">
              <a:spcBef>
                <a:spcPts val="420"/>
              </a:spcBef>
              <a:buClr>
                <a:schemeClr val="accent2"/>
              </a:buClr>
              <a:buFont typeface="Merriweather"/>
              <a:buNone/>
              <a:defRPr/>
            </a:lvl3pPr>
            <a:lvl4pPr marL="1371600" marR="0" lvl="3" indent="0" algn="ctr" rtl="0">
              <a:spcBef>
                <a:spcPts val="400"/>
              </a:spcBef>
              <a:buClr>
                <a:schemeClr val="accent3"/>
              </a:buClr>
              <a:buFont typeface="Merriweather"/>
              <a:buNone/>
              <a:defRPr/>
            </a:lvl4pPr>
            <a:lvl5pPr marL="1828800" marR="0" lvl="4" indent="0" algn="ctr" rtl="0">
              <a:spcBef>
                <a:spcPts val="400"/>
              </a:spcBef>
              <a:buClr>
                <a:schemeClr val="accent4"/>
              </a:buClr>
              <a:buFont typeface="Merriweather"/>
              <a:buNone/>
              <a:defRPr/>
            </a:lvl5pPr>
            <a:lvl6pPr marL="2286000" marR="0" lvl="5" indent="0" algn="ctr" rtl="0">
              <a:spcBef>
                <a:spcPts val="360"/>
              </a:spcBef>
              <a:buClr>
                <a:schemeClr val="accent5"/>
              </a:buClr>
              <a:buFont typeface="Merriweather"/>
              <a:buNone/>
              <a:defRPr/>
            </a:lvl6pPr>
            <a:lvl7pPr marL="2743200" marR="0" lvl="6" indent="0" algn="ctr" rtl="0">
              <a:spcBef>
                <a:spcPts val="320"/>
              </a:spcBef>
              <a:buClr>
                <a:schemeClr val="accent6"/>
              </a:buClr>
              <a:buFont typeface="Merriweather"/>
              <a:buNone/>
              <a:defRPr/>
            </a:lvl7pPr>
            <a:lvl8pPr marL="3200400" marR="0" lvl="7" indent="0" algn="ctr" rtl="0">
              <a:spcBef>
                <a:spcPts val="320"/>
              </a:spcBef>
              <a:buClr>
                <a:schemeClr val="lt2"/>
              </a:buClr>
              <a:buFont typeface="Merriweather"/>
              <a:buNone/>
              <a:defRPr/>
            </a:lvl8pPr>
            <a:lvl9pPr marL="3657600" marR="0" lvl="8" indent="0" algn="ctr" rtl="0">
              <a:spcBef>
                <a:spcPts val="280"/>
              </a:spcBef>
              <a:buClr>
                <a:schemeClr val="lt2"/>
              </a:buClr>
              <a:buFont typeface="Merriweather"/>
              <a:buNone/>
              <a:defRPr/>
            </a:lvl9pPr>
          </a:lstStyle>
          <a:p>
            <a:endParaRPr/>
          </a:p>
        </p:txBody>
      </p:sp>
      <p:sp>
        <p:nvSpPr>
          <p:cNvPr id="19" name="Shape 19"/>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0" name="Shape 20"/>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1" name="Shape 21"/>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lvl="0" algn="l" rtl="0">
              <a:spcBef>
                <a:spcPts val="0"/>
              </a:spcBef>
              <a:buClr>
                <a:schemeClr val="dk2"/>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9" name="Shape 79"/>
          <p:cNvSpPr txBox="1">
            <a:spLocks noGrp="1"/>
          </p:cNvSpPr>
          <p:nvPr>
            <p:ph type="body" idx="1"/>
          </p:nvPr>
        </p:nvSpPr>
        <p:spPr>
          <a:xfrm rot="5400000">
            <a:off x="2377439" y="15239"/>
            <a:ext cx="4389119" cy="8229600"/>
          </a:xfrm>
          <a:prstGeom prst="rect">
            <a:avLst/>
          </a:prstGeom>
          <a:noFill/>
          <a:ln>
            <a:noFill/>
          </a:ln>
        </p:spPr>
        <p:txBody>
          <a:bodyPr lIns="91425" tIns="91425" rIns="91425" bIns="91425" anchor="t" anchorCtr="0"/>
          <a:lstStyle>
            <a:lvl1pPr marL="274320" lvl="0" indent="-117475" algn="l" rtl="0">
              <a:spcBef>
                <a:spcPts val="520"/>
              </a:spcBef>
              <a:buClr>
                <a:schemeClr val="accent3"/>
              </a:buClr>
              <a:buFont typeface="Merriweather"/>
              <a:buChar char="●"/>
              <a:defRPr/>
            </a:lvl1pPr>
            <a:lvl2pPr marL="640080" lvl="1" indent="-129540" algn="l" rtl="0">
              <a:spcBef>
                <a:spcPts val="480"/>
              </a:spcBef>
              <a:buClr>
                <a:schemeClr val="accent1"/>
              </a:buClr>
              <a:buFont typeface="Merriweather"/>
              <a:buChar char="●"/>
              <a:defRPr/>
            </a:lvl2pPr>
            <a:lvl3pPr marL="914400" lvl="2" indent="-160655" algn="l" rtl="0">
              <a:spcBef>
                <a:spcPts val="420"/>
              </a:spcBef>
              <a:buClr>
                <a:schemeClr val="accent2"/>
              </a:buClr>
              <a:buFont typeface="Merriweather"/>
              <a:buChar char="●"/>
              <a:defRPr/>
            </a:lvl3pPr>
            <a:lvl4pPr marL="1188720" lvl="3" indent="-128269" algn="l" rtl="0">
              <a:spcBef>
                <a:spcPts val="400"/>
              </a:spcBef>
              <a:buClr>
                <a:schemeClr val="accent3"/>
              </a:buClr>
              <a:buFont typeface="Merriweather"/>
              <a:buChar char="●"/>
              <a:defRPr/>
            </a:lvl4pPr>
            <a:lvl5pPr marL="1463040" lvl="4" indent="-135889" algn="l" rtl="0">
              <a:spcBef>
                <a:spcPts val="400"/>
              </a:spcBef>
              <a:buClr>
                <a:schemeClr val="accent4"/>
              </a:buClr>
              <a:buFont typeface="Merriweather"/>
              <a:buChar char="●"/>
              <a:defRPr/>
            </a:lvl5pPr>
            <a:lvl6pPr marL="1737360" lvl="5" indent="-121920" algn="l" rtl="0">
              <a:spcBef>
                <a:spcPts val="360"/>
              </a:spcBef>
              <a:buClr>
                <a:schemeClr val="accent5"/>
              </a:buClr>
              <a:buFont typeface="Merriweather"/>
              <a:buChar char="●"/>
              <a:defRPr/>
            </a:lvl6pPr>
            <a:lvl7pPr marL="1920240" lvl="6" indent="-111760" algn="l" rtl="0">
              <a:spcBef>
                <a:spcPts val="320"/>
              </a:spcBef>
              <a:buClr>
                <a:schemeClr val="accent6"/>
              </a:buClr>
              <a:buFont typeface="Merriweather"/>
              <a:buChar char="●"/>
              <a:defRPr/>
            </a:lvl7pPr>
            <a:lvl8pPr marL="2194560" lvl="7" indent="-86360" algn="l" rtl="0">
              <a:spcBef>
                <a:spcPts val="320"/>
              </a:spcBef>
              <a:buClr>
                <a:schemeClr val="dk2"/>
              </a:buClr>
              <a:buFont typeface="Merriweather"/>
              <a:buChar char="•"/>
              <a:defRPr/>
            </a:lvl8pPr>
            <a:lvl9pPr marL="2468880" lvl="8" indent="-93979" algn="l" rtl="0">
              <a:spcBef>
                <a:spcPts val="280"/>
              </a:spcBef>
              <a:buClr>
                <a:schemeClr val="dk2"/>
              </a:buClr>
              <a:buFont typeface="Merriweather"/>
              <a:buChar char="•"/>
              <a:defRPr/>
            </a:lvl9pPr>
          </a:lstStyle>
          <a:p>
            <a:endParaRPr/>
          </a:p>
        </p:txBody>
      </p:sp>
      <p:sp>
        <p:nvSpPr>
          <p:cNvPr id="80" name="Shape 80"/>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1" name="Shape 81"/>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2" name="Shape 82"/>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5400000">
            <a:off x="5052218" y="2491582"/>
            <a:ext cx="5211763" cy="2057400"/>
          </a:xfrm>
          <a:prstGeom prst="rect">
            <a:avLst/>
          </a:prstGeom>
          <a:noFill/>
          <a:ln>
            <a:noFill/>
          </a:ln>
        </p:spPr>
        <p:txBody>
          <a:bodyPr lIns="91425" tIns="91425" rIns="91425" bIns="91425" anchor="b" anchorCtr="0"/>
          <a:lstStyle>
            <a:lvl1pPr lvl="0" algn="l" rtl="0">
              <a:spcBef>
                <a:spcPts val="0"/>
              </a:spcBef>
              <a:buClr>
                <a:schemeClr val="dk2"/>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5" name="Shape 85"/>
          <p:cNvSpPr txBox="1">
            <a:spLocks noGrp="1"/>
          </p:cNvSpPr>
          <p:nvPr>
            <p:ph type="body" idx="1"/>
          </p:nvPr>
        </p:nvSpPr>
        <p:spPr>
          <a:xfrm rot="5400000">
            <a:off x="861218" y="510382"/>
            <a:ext cx="5211763" cy="6019799"/>
          </a:xfrm>
          <a:prstGeom prst="rect">
            <a:avLst/>
          </a:prstGeom>
          <a:noFill/>
          <a:ln>
            <a:noFill/>
          </a:ln>
        </p:spPr>
        <p:txBody>
          <a:bodyPr lIns="91425" tIns="91425" rIns="91425" bIns="91425" anchor="t" anchorCtr="0"/>
          <a:lstStyle>
            <a:lvl1pPr marL="274320" lvl="0" indent="-117475" algn="l" rtl="0">
              <a:spcBef>
                <a:spcPts val="520"/>
              </a:spcBef>
              <a:buClr>
                <a:schemeClr val="accent3"/>
              </a:buClr>
              <a:buFont typeface="Merriweather"/>
              <a:buChar char="●"/>
              <a:defRPr/>
            </a:lvl1pPr>
            <a:lvl2pPr marL="640080" lvl="1" indent="-129540" algn="l" rtl="0">
              <a:spcBef>
                <a:spcPts val="480"/>
              </a:spcBef>
              <a:buClr>
                <a:schemeClr val="accent1"/>
              </a:buClr>
              <a:buFont typeface="Merriweather"/>
              <a:buChar char="●"/>
              <a:defRPr/>
            </a:lvl2pPr>
            <a:lvl3pPr marL="914400" lvl="2" indent="-160655" algn="l" rtl="0">
              <a:spcBef>
                <a:spcPts val="420"/>
              </a:spcBef>
              <a:buClr>
                <a:schemeClr val="accent2"/>
              </a:buClr>
              <a:buFont typeface="Merriweather"/>
              <a:buChar char="●"/>
              <a:defRPr/>
            </a:lvl3pPr>
            <a:lvl4pPr marL="1188720" lvl="3" indent="-128269" algn="l" rtl="0">
              <a:spcBef>
                <a:spcPts val="400"/>
              </a:spcBef>
              <a:buClr>
                <a:schemeClr val="accent3"/>
              </a:buClr>
              <a:buFont typeface="Merriweather"/>
              <a:buChar char="●"/>
              <a:defRPr/>
            </a:lvl4pPr>
            <a:lvl5pPr marL="1463040" lvl="4" indent="-135889" algn="l" rtl="0">
              <a:spcBef>
                <a:spcPts val="400"/>
              </a:spcBef>
              <a:buClr>
                <a:schemeClr val="accent4"/>
              </a:buClr>
              <a:buFont typeface="Merriweather"/>
              <a:buChar char="●"/>
              <a:defRPr/>
            </a:lvl5pPr>
            <a:lvl6pPr marL="1737360" lvl="5" indent="-121920" algn="l" rtl="0">
              <a:spcBef>
                <a:spcPts val="360"/>
              </a:spcBef>
              <a:buClr>
                <a:schemeClr val="accent5"/>
              </a:buClr>
              <a:buFont typeface="Merriweather"/>
              <a:buChar char="●"/>
              <a:defRPr/>
            </a:lvl6pPr>
            <a:lvl7pPr marL="1920240" lvl="6" indent="-111760" algn="l" rtl="0">
              <a:spcBef>
                <a:spcPts val="320"/>
              </a:spcBef>
              <a:buClr>
                <a:schemeClr val="accent6"/>
              </a:buClr>
              <a:buFont typeface="Merriweather"/>
              <a:buChar char="●"/>
              <a:defRPr/>
            </a:lvl7pPr>
            <a:lvl8pPr marL="2194560" lvl="7" indent="-86360" algn="l" rtl="0">
              <a:spcBef>
                <a:spcPts val="320"/>
              </a:spcBef>
              <a:buClr>
                <a:schemeClr val="dk2"/>
              </a:buClr>
              <a:buFont typeface="Merriweather"/>
              <a:buChar char="•"/>
              <a:defRPr/>
            </a:lvl8pPr>
            <a:lvl9pPr marL="2468880" lvl="8" indent="-93979" algn="l" rtl="0">
              <a:spcBef>
                <a:spcPts val="280"/>
              </a:spcBef>
              <a:buClr>
                <a:schemeClr val="dk2"/>
              </a:buClr>
              <a:buFont typeface="Merriweather"/>
              <a:buChar char="•"/>
              <a:defRPr/>
            </a:lvl9pPr>
          </a:lstStyle>
          <a:p>
            <a:endParaRPr/>
          </a:p>
        </p:txBody>
      </p:sp>
      <p:sp>
        <p:nvSpPr>
          <p:cNvPr id="86" name="Shape 86"/>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7" name="Shape 87"/>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8" name="Shape 88"/>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lvl="0" algn="l" rtl="0">
              <a:spcBef>
                <a:spcPts val="0"/>
              </a:spcBef>
              <a:buClr>
                <a:schemeClr val="dk2"/>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 name="Shape 24"/>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20" lvl="0" indent="-117475" algn="l" rtl="0">
              <a:spcBef>
                <a:spcPts val="520"/>
              </a:spcBef>
              <a:buClr>
                <a:schemeClr val="accent3"/>
              </a:buClr>
              <a:buFont typeface="Merriweather"/>
              <a:buChar char="●"/>
              <a:defRPr/>
            </a:lvl1pPr>
            <a:lvl2pPr marL="640080" lvl="1" indent="-129540" algn="l" rtl="0">
              <a:spcBef>
                <a:spcPts val="480"/>
              </a:spcBef>
              <a:buClr>
                <a:schemeClr val="accent1"/>
              </a:buClr>
              <a:buFont typeface="Merriweather"/>
              <a:buChar char="●"/>
              <a:defRPr/>
            </a:lvl2pPr>
            <a:lvl3pPr marL="914400" lvl="2" indent="-160655" algn="l" rtl="0">
              <a:spcBef>
                <a:spcPts val="420"/>
              </a:spcBef>
              <a:buClr>
                <a:schemeClr val="accent2"/>
              </a:buClr>
              <a:buFont typeface="Merriweather"/>
              <a:buChar char="●"/>
              <a:defRPr/>
            </a:lvl3pPr>
            <a:lvl4pPr marL="1188720" lvl="3" indent="-128269" algn="l" rtl="0">
              <a:spcBef>
                <a:spcPts val="400"/>
              </a:spcBef>
              <a:buClr>
                <a:schemeClr val="accent3"/>
              </a:buClr>
              <a:buFont typeface="Merriweather"/>
              <a:buChar char="●"/>
              <a:defRPr/>
            </a:lvl4pPr>
            <a:lvl5pPr marL="1463040" lvl="4" indent="-135889" algn="l" rtl="0">
              <a:spcBef>
                <a:spcPts val="400"/>
              </a:spcBef>
              <a:buClr>
                <a:schemeClr val="accent4"/>
              </a:buClr>
              <a:buFont typeface="Merriweather"/>
              <a:buChar char="●"/>
              <a:defRPr/>
            </a:lvl5pPr>
            <a:lvl6pPr marL="1737360" lvl="5" indent="-121920" algn="l" rtl="0">
              <a:spcBef>
                <a:spcPts val="360"/>
              </a:spcBef>
              <a:buClr>
                <a:schemeClr val="accent5"/>
              </a:buClr>
              <a:buFont typeface="Merriweather"/>
              <a:buChar char="●"/>
              <a:defRPr/>
            </a:lvl6pPr>
            <a:lvl7pPr marL="1920240" lvl="6" indent="-111760" algn="l" rtl="0">
              <a:spcBef>
                <a:spcPts val="320"/>
              </a:spcBef>
              <a:buClr>
                <a:schemeClr val="accent6"/>
              </a:buClr>
              <a:buFont typeface="Merriweather"/>
              <a:buChar char="●"/>
              <a:defRPr/>
            </a:lvl7pPr>
            <a:lvl8pPr marL="2194560" lvl="7" indent="-86360" algn="l" rtl="0">
              <a:spcBef>
                <a:spcPts val="320"/>
              </a:spcBef>
              <a:buClr>
                <a:schemeClr val="dk2"/>
              </a:buClr>
              <a:buFont typeface="Merriweather"/>
              <a:buChar char="•"/>
              <a:defRPr/>
            </a:lvl8pPr>
            <a:lvl9pPr marL="2468880" lvl="8" indent="-93979" algn="l" rtl="0">
              <a:spcBef>
                <a:spcPts val="280"/>
              </a:spcBef>
              <a:buClr>
                <a:schemeClr val="dk2"/>
              </a:buClr>
              <a:buFont typeface="Merriweather"/>
              <a:buChar char="•"/>
              <a:defRPr/>
            </a:lvl9pPr>
          </a:lstStyle>
          <a:p>
            <a:endParaRPr/>
          </a:p>
        </p:txBody>
      </p:sp>
      <p:sp>
        <p:nvSpPr>
          <p:cNvPr id="25" name="Shape 25"/>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6" name="Shape 26"/>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7" name="Shape 27"/>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bg>
      <p:bgPr>
        <a:gradFill>
          <a:gsLst>
            <a:gs pos="0">
              <a:srgbClr val="479BFF"/>
            </a:gs>
            <a:gs pos="25000">
              <a:srgbClr val="4993F0"/>
            </a:gs>
            <a:gs pos="100000">
              <a:srgbClr val="001C42"/>
            </a:gs>
          </a:gsLst>
          <a:path path="circle">
            <a:fillToRect l="50000" t="50000" r="50000" b="50000"/>
          </a:path>
          <a:tileRect/>
        </a:gradFill>
        <a:effectLst/>
      </p:bgPr>
    </p:bg>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530352" y="1316736"/>
            <a:ext cx="7772400" cy="1362455"/>
          </a:xfrm>
          <a:prstGeom prst="rect">
            <a:avLst/>
          </a:prstGeom>
          <a:noFill/>
          <a:ln>
            <a:noFill/>
          </a:ln>
        </p:spPr>
        <p:txBody>
          <a:bodyPr lIns="91425" tIns="91425" rIns="91425" bIns="91425" anchor="b" anchorCtr="0"/>
          <a:lstStyle>
            <a:lvl1pPr lvl="0" algn="l" rtl="0">
              <a:spcBef>
                <a:spcPts val="0"/>
              </a:spcBef>
              <a:buClr>
                <a:srgbClr val="AB95C7"/>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 name="Shape 30"/>
          <p:cNvSpPr txBox="1">
            <a:spLocks noGrp="1"/>
          </p:cNvSpPr>
          <p:nvPr>
            <p:ph type="body" idx="1"/>
          </p:nvPr>
        </p:nvSpPr>
        <p:spPr>
          <a:xfrm>
            <a:off x="530352" y="2704664"/>
            <a:ext cx="7772400" cy="1509711"/>
          </a:xfrm>
          <a:prstGeom prst="rect">
            <a:avLst/>
          </a:prstGeom>
          <a:noFill/>
          <a:ln>
            <a:noFill/>
          </a:ln>
        </p:spPr>
        <p:txBody>
          <a:bodyPr lIns="91425" tIns="91425" rIns="91425" bIns="91425" anchor="t" anchorCtr="0"/>
          <a:lstStyle>
            <a:lvl1pPr marL="0" lvl="0" indent="0" rtl="0">
              <a:spcBef>
                <a:spcPts val="0"/>
              </a:spcBef>
              <a:buClr>
                <a:schemeClr val="lt1"/>
              </a:buClr>
              <a:buFont typeface="Merriweather"/>
              <a:buNone/>
              <a:defRPr/>
            </a:lvl1pPr>
            <a:lvl2pPr lvl="1" rtl="0">
              <a:spcBef>
                <a:spcPts val="0"/>
              </a:spcBef>
              <a:buClr>
                <a:schemeClr val="lt1"/>
              </a:buClr>
              <a:buFont typeface="Merriweather"/>
              <a:buNone/>
              <a:defRPr/>
            </a:lvl2pPr>
            <a:lvl3pPr lvl="2" rtl="0">
              <a:spcBef>
                <a:spcPts val="0"/>
              </a:spcBef>
              <a:buClr>
                <a:schemeClr val="lt1"/>
              </a:buClr>
              <a:buFont typeface="Merriweather"/>
              <a:buNone/>
              <a:defRPr/>
            </a:lvl3pPr>
            <a:lvl4pPr lvl="3" rtl="0">
              <a:spcBef>
                <a:spcPts val="0"/>
              </a:spcBef>
              <a:buClr>
                <a:schemeClr val="lt1"/>
              </a:buClr>
              <a:buFont typeface="Merriweather"/>
              <a:buNone/>
              <a:defRPr/>
            </a:lvl4pPr>
            <a:lvl5pPr lvl="4" rtl="0">
              <a:spcBef>
                <a:spcPts val="0"/>
              </a:spcBef>
              <a:buClr>
                <a:schemeClr val="lt1"/>
              </a:buClr>
              <a:buFont typeface="Merriweather"/>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2" name="Shape 32"/>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3" name="Shape 33"/>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lvl="0" algn="l" rtl="0">
              <a:spcBef>
                <a:spcPts val="0"/>
              </a:spcBef>
              <a:buClr>
                <a:schemeClr val="dk2"/>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1"/>
          </p:nvPr>
        </p:nvSpPr>
        <p:spPr>
          <a:xfrm>
            <a:off x="457200" y="1920084"/>
            <a:ext cx="4038599" cy="443483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body" idx="2"/>
          </p:nvPr>
        </p:nvSpPr>
        <p:spPr>
          <a:xfrm>
            <a:off x="4648200" y="1920084"/>
            <a:ext cx="4038599" cy="443483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8" name="Shape 38"/>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39" name="Shape 39"/>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0" name="Shape 40"/>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3" name="Shape 43"/>
          <p:cNvSpPr txBox="1">
            <a:spLocks noGrp="1"/>
          </p:cNvSpPr>
          <p:nvPr>
            <p:ph type="body" idx="1"/>
          </p:nvPr>
        </p:nvSpPr>
        <p:spPr>
          <a:xfrm>
            <a:off x="457200" y="1855248"/>
            <a:ext cx="4040187" cy="659352"/>
          </a:xfrm>
          <a:prstGeom prst="rect">
            <a:avLst/>
          </a:prstGeom>
          <a:noFill/>
          <a:ln>
            <a:noFill/>
          </a:ln>
        </p:spPr>
        <p:txBody>
          <a:bodyPr lIns="91425" tIns="91425" rIns="91425" bIns="91425" anchor="ctr" anchorCtr="0"/>
          <a:lstStyle>
            <a:lvl1pPr marL="0" lvl="0" indent="0" rtl="0">
              <a:spcBef>
                <a:spcPts val="0"/>
              </a:spcBef>
              <a:buClr>
                <a:schemeClr val="dk2"/>
              </a:buClr>
              <a:buFont typeface="Merriweather"/>
              <a:buNone/>
              <a:defRPr/>
            </a:lvl1pPr>
            <a:lvl2pPr lvl="1" rtl="0">
              <a:spcBef>
                <a:spcPts val="0"/>
              </a:spcBef>
              <a:buFont typeface="Merriweather"/>
              <a:buNone/>
              <a:defRPr/>
            </a:lvl2pPr>
            <a:lvl3pPr lvl="2" rtl="0">
              <a:spcBef>
                <a:spcPts val="0"/>
              </a:spcBef>
              <a:buFont typeface="Merriweather"/>
              <a:buNone/>
              <a:defRPr/>
            </a:lvl3pPr>
            <a:lvl4pPr lvl="3" rtl="0">
              <a:spcBef>
                <a:spcPts val="0"/>
              </a:spcBef>
              <a:buFont typeface="Merriweather"/>
              <a:buNone/>
              <a:defRPr/>
            </a:lvl4pPr>
            <a:lvl5pPr lvl="4" rtl="0">
              <a:spcBef>
                <a:spcPts val="0"/>
              </a:spcBef>
              <a:buFont typeface="Merriweather"/>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2"/>
          </p:nvPr>
        </p:nvSpPr>
        <p:spPr>
          <a:xfrm>
            <a:off x="4645025" y="1859757"/>
            <a:ext cx="4041774" cy="654843"/>
          </a:xfrm>
          <a:prstGeom prst="rect">
            <a:avLst/>
          </a:prstGeom>
          <a:noFill/>
          <a:ln>
            <a:noFill/>
          </a:ln>
        </p:spPr>
        <p:txBody>
          <a:bodyPr lIns="91425" tIns="91425" rIns="91425" bIns="91425" anchor="ctr" anchorCtr="0"/>
          <a:lstStyle>
            <a:lvl1pPr marL="0" lvl="0" indent="0" rtl="0">
              <a:spcBef>
                <a:spcPts val="0"/>
              </a:spcBef>
              <a:buClr>
                <a:schemeClr val="dk2"/>
              </a:buClr>
              <a:buFont typeface="Merriweather"/>
              <a:buNone/>
              <a:defRPr/>
            </a:lvl1pPr>
            <a:lvl2pPr lvl="1" rtl="0">
              <a:spcBef>
                <a:spcPts val="0"/>
              </a:spcBef>
              <a:buFont typeface="Merriweather"/>
              <a:buNone/>
              <a:defRPr/>
            </a:lvl2pPr>
            <a:lvl3pPr lvl="2" rtl="0">
              <a:spcBef>
                <a:spcPts val="0"/>
              </a:spcBef>
              <a:buFont typeface="Merriweather"/>
              <a:buNone/>
              <a:defRPr/>
            </a:lvl3pPr>
            <a:lvl4pPr lvl="3" rtl="0">
              <a:spcBef>
                <a:spcPts val="0"/>
              </a:spcBef>
              <a:buFont typeface="Merriweather"/>
              <a:buNone/>
              <a:defRPr/>
            </a:lvl4pPr>
            <a:lvl5pPr lvl="4" rtl="0">
              <a:spcBef>
                <a:spcPts val="0"/>
              </a:spcBef>
              <a:buFont typeface="Merriweather"/>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body" idx="3"/>
          </p:nvPr>
        </p:nvSpPr>
        <p:spPr>
          <a:xfrm>
            <a:off x="457200" y="2514600"/>
            <a:ext cx="4040187" cy="384572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6" name="Shape 46"/>
          <p:cNvSpPr txBox="1">
            <a:spLocks noGrp="1"/>
          </p:cNvSpPr>
          <p:nvPr>
            <p:ph type="body" idx="4"/>
          </p:nvPr>
        </p:nvSpPr>
        <p:spPr>
          <a:xfrm>
            <a:off x="4645025" y="2514600"/>
            <a:ext cx="4041774" cy="384572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8" name="Shape 48"/>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9" name="Shape 49"/>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704087"/>
            <a:ext cx="8305799" cy="1143000"/>
          </a:xfrm>
          <a:prstGeom prst="rect">
            <a:avLst/>
          </a:prstGeom>
          <a:noFill/>
          <a:ln>
            <a:noFill/>
          </a:ln>
        </p:spPr>
        <p:txBody>
          <a:bodyPr lIns="91425" tIns="91425" rIns="91425" bIns="91425" anchor="b" anchorCtr="0"/>
          <a:lstStyle>
            <a:lvl1pPr lvl="0" algn="l" rtl="0">
              <a:spcBef>
                <a:spcPts val="0"/>
              </a:spcBef>
              <a:buClr>
                <a:schemeClr val="dk2"/>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2" name="Shape 52"/>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3" name="Shape 53"/>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4" name="Shape 54"/>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5"/>
        <p:cNvGrpSpPr/>
        <p:nvPr/>
      </p:nvGrpSpPr>
      <p:grpSpPr>
        <a:xfrm>
          <a:off x="0" y="0"/>
          <a:ext cx="0" cy="0"/>
          <a:chOff x="0" y="0"/>
          <a:chExt cx="0" cy="0"/>
        </a:xfrm>
      </p:grpSpPr>
      <p:sp>
        <p:nvSpPr>
          <p:cNvPr id="56" name="Shape 56"/>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7" name="Shape 57"/>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8" name="Shape 58"/>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685800" y="514352"/>
            <a:ext cx="2743199" cy="1162049"/>
          </a:xfrm>
          <a:prstGeom prst="rect">
            <a:avLst/>
          </a:prstGeom>
          <a:noFill/>
          <a:ln>
            <a:noFill/>
          </a:ln>
        </p:spPr>
        <p:txBody>
          <a:bodyPr lIns="91425" tIns="91425" rIns="91425" bIns="91425" anchor="b" anchorCtr="0"/>
          <a:lstStyle>
            <a:lvl1pPr lvl="0" algn="l" rtl="0">
              <a:spcBef>
                <a:spcPts val="0"/>
              </a:spcBef>
              <a:buClr>
                <a:schemeClr val="dk2"/>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1" name="Shape 61"/>
          <p:cNvSpPr txBox="1">
            <a:spLocks noGrp="1"/>
          </p:cNvSpPr>
          <p:nvPr>
            <p:ph type="body" idx="1"/>
          </p:nvPr>
        </p:nvSpPr>
        <p:spPr>
          <a:xfrm>
            <a:off x="685800" y="1676400"/>
            <a:ext cx="2743199" cy="4572000"/>
          </a:xfrm>
          <a:prstGeom prst="rect">
            <a:avLst/>
          </a:prstGeom>
          <a:noFill/>
          <a:ln>
            <a:noFill/>
          </a:ln>
        </p:spPr>
        <p:txBody>
          <a:bodyPr lIns="91425" tIns="91425" rIns="91425" bIns="91425" anchor="t" anchorCtr="0"/>
          <a:lstStyle>
            <a:lvl1pPr marL="0" lvl="0" indent="0" algn="l" rtl="0">
              <a:spcBef>
                <a:spcPts val="0"/>
              </a:spcBef>
              <a:buFont typeface="Merriweather"/>
              <a:buNone/>
              <a:defRPr/>
            </a:lvl1pPr>
            <a:lvl2pPr lvl="1" indent="0" algn="l" rtl="0">
              <a:spcBef>
                <a:spcPts val="0"/>
              </a:spcBef>
              <a:buFont typeface="Merriweather"/>
              <a:buNone/>
              <a:defRPr/>
            </a:lvl2pPr>
            <a:lvl3pPr lvl="2" indent="0" algn="l" rtl="0">
              <a:spcBef>
                <a:spcPts val="0"/>
              </a:spcBef>
              <a:buFont typeface="Merriweather"/>
              <a:buNone/>
              <a:defRPr/>
            </a:lvl3pPr>
            <a:lvl4pPr lvl="3" indent="0" algn="l" rtl="0">
              <a:spcBef>
                <a:spcPts val="0"/>
              </a:spcBef>
              <a:buFont typeface="Merriweather"/>
              <a:buNone/>
              <a:defRPr/>
            </a:lvl4pPr>
            <a:lvl5pPr lvl="4" indent="0" algn="l" rtl="0">
              <a:spcBef>
                <a:spcPts val="0"/>
              </a:spcBef>
              <a:buFont typeface="Merriweather"/>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2" name="Shape 62"/>
          <p:cNvSpPr txBox="1">
            <a:spLocks noGrp="1"/>
          </p:cNvSpPr>
          <p:nvPr>
            <p:ph type="body" idx="2"/>
          </p:nvPr>
        </p:nvSpPr>
        <p:spPr>
          <a:xfrm>
            <a:off x="3575050" y="1676400"/>
            <a:ext cx="5111750" cy="45720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4" name="Shape 64"/>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5" name="Shape 65"/>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66"/>
        <p:cNvGrpSpPr/>
        <p:nvPr/>
      </p:nvGrpSpPr>
      <p:grpSpPr>
        <a:xfrm>
          <a:off x="0" y="0"/>
          <a:ext cx="0" cy="0"/>
          <a:chOff x="0" y="0"/>
          <a:chExt cx="0" cy="0"/>
        </a:xfrm>
      </p:grpSpPr>
      <p:sp>
        <p:nvSpPr>
          <p:cNvPr id="67" name="Shape 67"/>
          <p:cNvSpPr/>
          <p:nvPr/>
        </p:nvSpPr>
        <p:spPr>
          <a:xfrm rot="-10380000" flipH="1">
            <a:off x="3165753" y="1108076"/>
            <a:ext cx="5257800" cy="4114799"/>
          </a:xfrm>
          <a:prstGeom prst="snipRoundRect">
            <a:avLst>
              <a:gd name="adj1" fmla="val 0"/>
              <a:gd name="adj2" fmla="val 3646"/>
            </a:avLst>
          </a:prstGeom>
          <a:solidFill>
            <a:srgbClr val="FFFFFF"/>
          </a:solidFill>
          <a:ln w="9525" cap="rnd" cmpd="sng">
            <a:solidFill>
              <a:srgbClr val="C0C0C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Merriweather"/>
              <a:ea typeface="Merriweather"/>
              <a:cs typeface="Merriweather"/>
              <a:sym typeface="Merriweather"/>
            </a:endParaRPr>
          </a:p>
        </p:txBody>
      </p:sp>
      <p:sp>
        <p:nvSpPr>
          <p:cNvPr id="68" name="Shape 68"/>
          <p:cNvSpPr/>
          <p:nvPr/>
        </p:nvSpPr>
        <p:spPr>
          <a:xfrm rot="-10380000" flipH="1">
            <a:off x="8004134" y="5359769"/>
            <a:ext cx="155447" cy="155447"/>
          </a:xfrm>
          <a:prstGeom prst="rtTriangle">
            <a:avLst/>
          </a:prstGeom>
          <a:solidFill>
            <a:srgbClr val="FFFFFF"/>
          </a:solidFill>
          <a:ln w="12700" cap="flat" cmpd="sng">
            <a:solidFill>
              <a:srgbClr val="FFFFFF"/>
            </a:solidFill>
            <a:prstDash val="solid"/>
            <a:bevel/>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Merriweather"/>
              <a:ea typeface="Merriweather"/>
              <a:cs typeface="Merriweather"/>
              <a:sym typeface="Merriweather"/>
            </a:endParaRPr>
          </a:p>
        </p:txBody>
      </p:sp>
      <p:sp>
        <p:nvSpPr>
          <p:cNvPr id="69" name="Shape 69"/>
          <p:cNvSpPr txBox="1">
            <a:spLocks noGrp="1"/>
          </p:cNvSpPr>
          <p:nvPr>
            <p:ph type="title"/>
          </p:nvPr>
        </p:nvSpPr>
        <p:spPr>
          <a:xfrm>
            <a:off x="609600" y="1176995"/>
            <a:ext cx="2212848" cy="1582620"/>
          </a:xfrm>
          <a:prstGeom prst="rect">
            <a:avLst/>
          </a:prstGeom>
          <a:noFill/>
          <a:ln>
            <a:noFill/>
          </a:ln>
        </p:spPr>
        <p:txBody>
          <a:bodyPr lIns="91425" tIns="91425" rIns="91425" bIns="91425" anchor="b" anchorCtr="0"/>
          <a:lstStyle>
            <a:lvl1pPr lvl="0" algn="l" rtl="0">
              <a:spcBef>
                <a:spcPts val="0"/>
              </a:spcBef>
              <a:buClr>
                <a:schemeClr val="dk2"/>
              </a:buClr>
              <a:buFont typeface="Calibri"/>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0" name="Shape 70"/>
          <p:cNvSpPr txBox="1">
            <a:spLocks noGrp="1"/>
          </p:cNvSpPr>
          <p:nvPr>
            <p:ph type="body" idx="1"/>
          </p:nvPr>
        </p:nvSpPr>
        <p:spPr>
          <a:xfrm>
            <a:off x="609600" y="2828784"/>
            <a:ext cx="2209799" cy="2179320"/>
          </a:xfrm>
          <a:prstGeom prst="rect">
            <a:avLst/>
          </a:prstGeom>
          <a:noFill/>
          <a:ln>
            <a:noFill/>
          </a:ln>
        </p:spPr>
        <p:txBody>
          <a:bodyPr lIns="91425" tIns="91425" rIns="91425" bIns="91425" anchor="t" anchorCtr="0"/>
          <a:lstStyle>
            <a:lvl1pPr marL="0" lvl="0" indent="0" algn="l" rtl="0">
              <a:spcBef>
                <a:spcPts val="250"/>
              </a:spcBef>
              <a:buFont typeface="Merriweather"/>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2" name="Shape 72"/>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3" name="Shape 73"/>
          <p:cNvSpPr txBox="1">
            <a:spLocks noGrp="1"/>
          </p:cNvSpPr>
          <p:nvPr>
            <p:ph type="sldNum" idx="12"/>
          </p:nvPr>
        </p:nvSpPr>
        <p:spPr>
          <a:xfrm>
            <a:off x="8077200" y="6356350"/>
            <a:ext cx="609599" cy="365125"/>
          </a:xfrm>
          <a:prstGeom prst="rect">
            <a:avLst/>
          </a:prstGeom>
          <a:noFill/>
          <a:ln>
            <a:noFill/>
          </a:ln>
        </p:spPr>
        <p:txBody>
          <a:bodyPr lIns="91425" tIns="91425" rIns="91425" bIns="91425" anchor="b"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74" name="Shape 74"/>
          <p:cNvSpPr>
            <a:spLocks noGrp="1"/>
          </p:cNvSpPr>
          <p:nvPr>
            <p:ph type="pic" idx="2"/>
          </p:nvPr>
        </p:nvSpPr>
        <p:spPr>
          <a:xfrm rot="420000">
            <a:off x="3485792" y="1199516"/>
            <a:ext cx="4617719" cy="3931919"/>
          </a:xfrm>
          <a:prstGeom prst="rect">
            <a:avLst/>
          </a:prstGeom>
          <a:solidFill>
            <a:schemeClr val="lt2"/>
          </a:solidFill>
          <a:ln w="9525" cap="rnd" cmpd="sng">
            <a:solidFill>
              <a:srgbClr val="C0C0C0"/>
            </a:solidFill>
            <a:prstDash val="solid"/>
            <a:round/>
            <a:headEnd type="none" w="med" len="med"/>
            <a:tailEnd type="none" w="med" len="med"/>
          </a:ln>
        </p:spPr>
      </p:sp>
      <p:sp>
        <p:nvSpPr>
          <p:cNvPr id="75" name="Shape 75"/>
          <p:cNvSpPr/>
          <p:nvPr/>
        </p:nvSpPr>
        <p:spPr>
          <a:xfrm rot="10800000" flipH="1">
            <a:off x="-9525" y="5816600"/>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94312F">
                  <a:alpha val="44705"/>
                </a:srgbClr>
              </a:gs>
              <a:gs pos="100000">
                <a:srgbClr val="94C237">
                  <a:alpha val="54901"/>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Merriweather"/>
              <a:ea typeface="Merriweather"/>
              <a:cs typeface="Merriweather"/>
              <a:sym typeface="Merriweather"/>
            </a:endParaRPr>
          </a:p>
        </p:txBody>
      </p:sp>
      <p:sp>
        <p:nvSpPr>
          <p:cNvPr id="76" name="Shape 76"/>
          <p:cNvSpPr/>
          <p:nvPr/>
        </p:nvSpPr>
        <p:spPr>
          <a:xfrm rot="10800000" flipH="1">
            <a:off x="4381500" y="6219825"/>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749336">
                  <a:alpha val="29803"/>
                </a:srgbClr>
              </a:gs>
              <a:gs pos="80000">
                <a:srgbClr val="BD322E">
                  <a:alpha val="44705"/>
                </a:srgbClr>
              </a:gs>
              <a:gs pos="100000">
                <a:srgbClr val="BD322E">
                  <a:alpha val="44705"/>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Merriweather"/>
              <a:ea typeface="Merriweather"/>
              <a:cs typeface="Merriweather"/>
              <a:sym typeface="Merriweathe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tile tx="0" ty="0" sx="65000" sy="65000" flip="none" algn="tl"/>
        </a:blipFill>
        <a:effectLst/>
      </p:bgPr>
    </p:bg>
    <p:spTree>
      <p:nvGrpSpPr>
        <p:cNvPr id="1" name="Shape 5"/>
        <p:cNvGrpSpPr/>
        <p:nvPr/>
      </p:nvGrpSpPr>
      <p:grpSpPr>
        <a:xfrm>
          <a:off x="0" y="0"/>
          <a:ext cx="0" cy="0"/>
          <a:chOff x="0" y="0"/>
          <a:chExt cx="0" cy="0"/>
        </a:xfrm>
      </p:grpSpPr>
      <p:sp>
        <p:nvSpPr>
          <p:cNvPr id="6" name="Shape 6"/>
          <p:cNvSpPr/>
          <p:nvPr/>
        </p:nvSpPr>
        <p:spPr>
          <a:xfrm>
            <a:off x="-9525" y="-7144"/>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94312F">
                  <a:alpha val="44705"/>
                </a:srgbClr>
              </a:gs>
              <a:gs pos="100000">
                <a:srgbClr val="94C237">
                  <a:alpha val="54901"/>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Merriweather"/>
              <a:ea typeface="Merriweather"/>
              <a:cs typeface="Merriweather"/>
              <a:sym typeface="Merriweather"/>
            </a:endParaRPr>
          </a:p>
        </p:txBody>
      </p:sp>
      <p:sp>
        <p:nvSpPr>
          <p:cNvPr id="7" name="Shape 7"/>
          <p:cNvSpPr/>
          <p:nvPr/>
        </p:nvSpPr>
        <p:spPr>
          <a:xfrm>
            <a:off x="4381500" y="-7144"/>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749336">
                  <a:alpha val="29803"/>
                </a:srgbClr>
              </a:gs>
              <a:gs pos="80000">
                <a:srgbClr val="BD322E">
                  <a:alpha val="44705"/>
                </a:srgbClr>
              </a:gs>
              <a:gs pos="100000">
                <a:srgbClr val="BD322E">
                  <a:alpha val="44705"/>
                </a:srgbClr>
              </a:gs>
            </a:gsLst>
            <a:lin ang="5400000" scaled="0"/>
          </a:gradFill>
          <a:ln>
            <a:noFill/>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Merriweather"/>
              <a:ea typeface="Merriweather"/>
              <a:cs typeface="Merriweather"/>
              <a:sym typeface="Merriweather"/>
            </a:endParaRPr>
          </a:p>
        </p:txBody>
      </p:sp>
      <p:sp>
        <p:nvSpPr>
          <p:cNvPr id="8" name="Shape 8"/>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Calibri"/>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9" name="Shape 9"/>
          <p:cNvSpPr txBox="1">
            <a:spLocks noGrp="1"/>
          </p:cNvSpPr>
          <p:nvPr>
            <p:ph type="body" idx="1"/>
          </p:nvPr>
        </p:nvSpPr>
        <p:spPr>
          <a:xfrm>
            <a:off x="457200" y="1935480"/>
            <a:ext cx="8229600" cy="4389119"/>
          </a:xfrm>
          <a:prstGeom prst="rect">
            <a:avLst/>
          </a:prstGeom>
          <a:noFill/>
          <a:ln>
            <a:noFill/>
          </a:ln>
        </p:spPr>
        <p:txBody>
          <a:bodyPr lIns="91425" tIns="91425" rIns="91425" bIns="91425" anchor="t" anchorCtr="0"/>
          <a:lstStyle>
            <a:lvl1pPr marL="274320" marR="0" lvl="0" indent="-117475" algn="l" rtl="0">
              <a:spcBef>
                <a:spcPts val="520"/>
              </a:spcBef>
              <a:buClr>
                <a:schemeClr val="accent3"/>
              </a:buClr>
              <a:buFont typeface="Merriweather"/>
              <a:buChar char="●"/>
              <a:defRPr/>
            </a:lvl1pPr>
            <a:lvl2pPr marL="640080" marR="0" lvl="1" indent="-129540" algn="l" rtl="0">
              <a:spcBef>
                <a:spcPts val="480"/>
              </a:spcBef>
              <a:buClr>
                <a:schemeClr val="accent1"/>
              </a:buClr>
              <a:buFont typeface="Merriweather"/>
              <a:buChar char="●"/>
              <a:defRPr/>
            </a:lvl2pPr>
            <a:lvl3pPr marL="914400" marR="0" lvl="2" indent="-160655" algn="l" rtl="0">
              <a:spcBef>
                <a:spcPts val="420"/>
              </a:spcBef>
              <a:buClr>
                <a:schemeClr val="accent2"/>
              </a:buClr>
              <a:buFont typeface="Merriweather"/>
              <a:buChar char="●"/>
              <a:defRPr/>
            </a:lvl3pPr>
            <a:lvl4pPr marL="1188720" marR="0" lvl="3" indent="-128269" algn="l" rtl="0">
              <a:spcBef>
                <a:spcPts val="400"/>
              </a:spcBef>
              <a:buClr>
                <a:schemeClr val="accent3"/>
              </a:buClr>
              <a:buFont typeface="Merriweather"/>
              <a:buChar char="●"/>
              <a:defRPr/>
            </a:lvl4pPr>
            <a:lvl5pPr marL="1463040" marR="0" lvl="4" indent="-135889" algn="l" rtl="0">
              <a:spcBef>
                <a:spcPts val="400"/>
              </a:spcBef>
              <a:buClr>
                <a:schemeClr val="accent4"/>
              </a:buClr>
              <a:buFont typeface="Merriweather"/>
              <a:buChar char="●"/>
              <a:defRPr/>
            </a:lvl5pPr>
            <a:lvl6pPr marL="1737360" marR="0" lvl="5" indent="-121920" algn="l" rtl="0">
              <a:spcBef>
                <a:spcPts val="360"/>
              </a:spcBef>
              <a:buClr>
                <a:schemeClr val="accent5"/>
              </a:buClr>
              <a:buFont typeface="Merriweather"/>
              <a:buChar char="●"/>
              <a:defRPr/>
            </a:lvl6pPr>
            <a:lvl7pPr marL="1920240" marR="0" lvl="6" indent="-111760" algn="l" rtl="0">
              <a:spcBef>
                <a:spcPts val="320"/>
              </a:spcBef>
              <a:buClr>
                <a:schemeClr val="accent6"/>
              </a:buClr>
              <a:buFont typeface="Merriweather"/>
              <a:buChar char="●"/>
              <a:defRPr/>
            </a:lvl7pPr>
            <a:lvl8pPr marL="2194560" marR="0" lvl="7" indent="-86360" algn="l" rtl="0">
              <a:spcBef>
                <a:spcPts val="320"/>
              </a:spcBef>
              <a:buClr>
                <a:schemeClr val="dk2"/>
              </a:buClr>
              <a:buFont typeface="Merriweather"/>
              <a:buChar char="•"/>
              <a:defRPr/>
            </a:lvl8pPr>
            <a:lvl9pPr marL="2468880" marR="0" lvl="8" indent="-93979" algn="l" rtl="0">
              <a:spcBef>
                <a:spcPts val="280"/>
              </a:spcBef>
              <a:buClr>
                <a:schemeClr val="dk2"/>
              </a:buClr>
              <a:buFont typeface="Merriweather"/>
              <a:buChar char="•"/>
              <a:defRPr/>
            </a:lvl9pPr>
          </a:lstStyle>
          <a:p>
            <a:endParaRPr/>
          </a:p>
        </p:txBody>
      </p:sp>
      <p:sp>
        <p:nvSpPr>
          <p:cNvPr id="10" name="Shape 10"/>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1" name="Shape 11"/>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2" name="Shape 12"/>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grpSp>
        <p:nvGrpSpPr>
          <p:cNvPr id="13" name="Shape 13"/>
          <p:cNvGrpSpPr/>
          <p:nvPr/>
        </p:nvGrpSpPr>
        <p:grpSpPr>
          <a:xfrm>
            <a:off x="-29294" y="-16113"/>
            <a:ext cx="9198254" cy="1086266"/>
            <a:chOff x="-29322" y="-1971"/>
            <a:chExt cx="9198254" cy="1086266"/>
          </a:xfrm>
        </p:grpSpPr>
        <p:sp>
          <p:nvSpPr>
            <p:cNvPr id="14" name="Shape 14"/>
            <p:cNvSpPr/>
            <p:nvPr/>
          </p:nvSpPr>
          <p:spPr>
            <a:xfrm rot="-164308">
              <a:off x="-19044" y="216549"/>
              <a:ext cx="9163050" cy="649224"/>
            </a:xfrm>
            <a:custGeom>
              <a:avLst/>
              <a:gdLst/>
              <a:ahLst/>
              <a:cxnLst/>
              <a:rect l="0" t="0" r="0" b="0"/>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88A54E"/>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Merriweather"/>
                <a:ea typeface="Merriweather"/>
                <a:cs typeface="Merriweather"/>
                <a:sym typeface="Merriweather"/>
              </a:endParaRPr>
            </a:p>
          </p:txBody>
        </p:sp>
        <p:sp>
          <p:nvSpPr>
            <p:cNvPr id="15" name="Shape 15"/>
            <p:cNvSpPr/>
            <p:nvPr/>
          </p:nvSpPr>
          <p:spPr>
            <a:xfrm rot="-164308">
              <a:off x="-14309" y="290002"/>
              <a:ext cx="9175811" cy="530351"/>
            </a:xfrm>
            <a:custGeom>
              <a:avLst/>
              <a:gdLst/>
              <a:ahLst/>
              <a:cxnLst/>
              <a:rect l="0" t="0" r="0" b="0"/>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buNone/>
              </a:pPr>
              <a:endParaRPr sz="1800" b="0" i="0" u="none" strike="noStrike" cap="none">
                <a:solidFill>
                  <a:schemeClr val="dk1"/>
                </a:solidFill>
                <a:latin typeface="Merriweather"/>
                <a:ea typeface="Merriweather"/>
                <a:cs typeface="Merriweather"/>
                <a:sym typeface="Merriweather"/>
              </a:endParaRPr>
            </a:p>
          </p:txBody>
        </p: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maureen.cattieu@cojowa.edu.c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cojowa1a.weebly.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cojowa1a.weebly.com/standards-based-grading.html"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raz-kids.com/main/Login"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4.gif"/><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s://eu.ixl.com/math/"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hyperlink" Target="https://www.zearn.org/"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hyperlink" Target="https://www.brainpop.co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cojowa1a.weebly.com/syllabus-and-schedule.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533400" y="1371600"/>
            <a:ext cx="7851648" cy="1828800"/>
          </a:xfrm>
          <a:prstGeom prst="rect">
            <a:avLst/>
          </a:prstGeom>
          <a:noFill/>
          <a:ln>
            <a:noFill/>
          </a:ln>
        </p:spPr>
        <p:txBody>
          <a:bodyPr lIns="0" tIns="0" rIns="18275" bIns="0" anchor="b" anchorCtr="0">
            <a:noAutofit/>
          </a:bodyPr>
          <a:lstStyle/>
          <a:p>
            <a:pPr marL="0" marR="0" lvl="0" indent="0" algn="r" rtl="0">
              <a:spcBef>
                <a:spcPts val="0"/>
              </a:spcBef>
              <a:buClr>
                <a:srgbClr val="C0D88C"/>
              </a:buClr>
              <a:buSzPct val="25000"/>
              <a:buFont typeface="Calibri"/>
              <a:buNone/>
            </a:pPr>
            <a:r>
              <a:rPr lang="en-US" sz="5600" b="1" i="0" u="none" strike="noStrike" cap="none">
                <a:solidFill>
                  <a:srgbClr val="FFFF00"/>
                </a:solidFill>
                <a:latin typeface="Comic Sans MS"/>
                <a:ea typeface="Comic Sans MS"/>
                <a:cs typeface="Comic Sans MS"/>
                <a:sym typeface="Comic Sans MS"/>
              </a:rPr>
              <a:t>Welcome to 1A!</a:t>
            </a:r>
          </a:p>
        </p:txBody>
      </p:sp>
      <p:sp>
        <p:nvSpPr>
          <p:cNvPr id="94" name="Shape 94"/>
          <p:cNvSpPr txBox="1">
            <a:spLocks noGrp="1"/>
          </p:cNvSpPr>
          <p:nvPr>
            <p:ph type="subTitle" idx="1"/>
          </p:nvPr>
        </p:nvSpPr>
        <p:spPr>
          <a:xfrm>
            <a:off x="533400" y="3228535"/>
            <a:ext cx="7854696" cy="1752600"/>
          </a:xfrm>
          <a:prstGeom prst="rect">
            <a:avLst/>
          </a:prstGeom>
          <a:noFill/>
          <a:ln>
            <a:noFill/>
          </a:ln>
        </p:spPr>
        <p:txBody>
          <a:bodyPr lIns="0" tIns="45700" rIns="18275" bIns="45700" anchor="t" anchorCtr="0">
            <a:noAutofit/>
          </a:bodyPr>
          <a:lstStyle/>
          <a:p>
            <a:pPr marL="0" marR="45720" lvl="0" indent="0" algn="r" rtl="0">
              <a:spcBef>
                <a:spcPts val="0"/>
              </a:spcBef>
              <a:buClr>
                <a:schemeClr val="accent3"/>
              </a:buClr>
              <a:buSzPct val="25000"/>
              <a:buFont typeface="Merriweather"/>
              <a:buNone/>
            </a:pPr>
            <a:r>
              <a:rPr lang="en-US" sz="2600" b="0" i="0" u="none" strike="noStrike" cap="none">
                <a:solidFill>
                  <a:schemeClr val="lt1"/>
                </a:solidFill>
                <a:latin typeface="Comic Sans MS"/>
                <a:ea typeface="Comic Sans MS"/>
                <a:cs typeface="Comic Sans MS"/>
                <a:sym typeface="Comic Sans MS"/>
              </a:rPr>
              <a:t>Meet Ms. Cattieu and</a:t>
            </a:r>
            <a:r>
              <a:rPr lang="en-US" sz="2600">
                <a:solidFill>
                  <a:schemeClr val="lt1"/>
                </a:solidFill>
                <a:latin typeface="Comic Sans MS"/>
                <a:ea typeface="Comic Sans MS"/>
                <a:cs typeface="Comic Sans MS"/>
                <a:sym typeface="Comic Sans MS"/>
              </a:rPr>
              <a:t> Ms. Meli!</a:t>
            </a:r>
          </a:p>
          <a:p>
            <a:pPr marL="0" marR="45720" lvl="0" indent="0" algn="r" rtl="0">
              <a:spcBef>
                <a:spcPts val="520"/>
              </a:spcBef>
              <a:buClr>
                <a:schemeClr val="accent3"/>
              </a:buClr>
              <a:buSzPct val="25000"/>
              <a:buFont typeface="Merriweather"/>
              <a:buNone/>
            </a:pPr>
            <a:r>
              <a:rPr lang="en-US" sz="2600" b="0" i="0" u="none" strike="noStrike" cap="none">
                <a:solidFill>
                  <a:schemeClr val="lt1"/>
                </a:solidFill>
                <a:latin typeface="Comic Sans MS"/>
                <a:ea typeface="Comic Sans MS"/>
                <a:cs typeface="Comic Sans MS"/>
                <a:sym typeface="Comic Sans MS"/>
              </a:rPr>
              <a:t>Take a look at our room!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ctrTitle"/>
          </p:nvPr>
        </p:nvSpPr>
        <p:spPr>
          <a:xfrm>
            <a:off x="609375" y="1051450"/>
            <a:ext cx="8050800" cy="3232800"/>
          </a:xfrm>
          <a:prstGeom prst="rect">
            <a:avLst/>
          </a:prstGeom>
        </p:spPr>
        <p:txBody>
          <a:bodyPr lIns="91425" tIns="91425" rIns="91425" bIns="91425" anchor="b" anchorCtr="0">
            <a:noAutofit/>
          </a:bodyPr>
          <a:lstStyle/>
          <a:p>
            <a:pPr lvl="0" algn="ctr" rtl="0">
              <a:spcBef>
                <a:spcPts val="0"/>
              </a:spcBef>
              <a:buNone/>
            </a:pPr>
            <a:r>
              <a:rPr lang="en-US" sz="2400">
                <a:solidFill>
                  <a:srgbClr val="FFFF00"/>
                </a:solidFill>
                <a:latin typeface="Comic Sans MS"/>
                <a:ea typeface="Comic Sans MS"/>
                <a:cs typeface="Comic Sans MS"/>
                <a:sym typeface="Comic Sans MS"/>
              </a:rPr>
              <a:t>Every week students will receive a Reading and Math Log. They will have until Friday to complete the log. On the backside of the log, you will see a list of the spelling words or letter sounds we are working on during the week, so that you can practice at home with your child.</a:t>
            </a:r>
          </a:p>
          <a:p>
            <a:pPr lvl="0" algn="ctr">
              <a:spcBef>
                <a:spcPts val="0"/>
              </a:spcBef>
              <a:buNone/>
            </a:pPr>
            <a:r>
              <a:rPr lang="en-US" sz="2400">
                <a:solidFill>
                  <a:srgbClr val="FFFF00"/>
                </a:solidFill>
                <a:latin typeface="Comic Sans MS"/>
                <a:ea typeface="Comic Sans MS"/>
                <a:cs typeface="Comic Sans MS"/>
                <a:sym typeface="Comic Sans MS"/>
              </a:rPr>
              <a:t>In addition to the log they will also have some math worksheets, if necessary.  </a:t>
            </a:r>
          </a:p>
        </p:txBody>
      </p:sp>
      <p:sp>
        <p:nvSpPr>
          <p:cNvPr id="144" name="Shape 144"/>
          <p:cNvSpPr txBox="1">
            <a:spLocks noGrp="1"/>
          </p:cNvSpPr>
          <p:nvPr>
            <p:ph type="subTitle" idx="1"/>
          </p:nvPr>
        </p:nvSpPr>
        <p:spPr>
          <a:xfrm>
            <a:off x="707475" y="560660"/>
            <a:ext cx="7854600" cy="1752600"/>
          </a:xfrm>
          <a:prstGeom prst="rect">
            <a:avLst/>
          </a:prstGeom>
        </p:spPr>
        <p:txBody>
          <a:bodyPr lIns="91425" tIns="91425" rIns="91425" bIns="91425" anchor="t" anchorCtr="0">
            <a:noAutofit/>
          </a:bodyPr>
          <a:lstStyle/>
          <a:p>
            <a:pPr lvl="0" algn="ctr">
              <a:spcBef>
                <a:spcPts val="0"/>
              </a:spcBef>
              <a:buNone/>
            </a:pPr>
            <a:r>
              <a:rPr lang="en-US" sz="3600">
                <a:solidFill>
                  <a:srgbClr val="FFFF00"/>
                </a:solidFill>
                <a:latin typeface="Comic Sans MS"/>
                <a:ea typeface="Comic Sans MS"/>
                <a:cs typeface="Comic Sans MS"/>
                <a:sym typeface="Comic Sans MS"/>
              </a:rPr>
              <a:t>Homework</a:t>
            </a:r>
          </a:p>
        </p:txBody>
      </p:sp>
      <p:sp>
        <p:nvSpPr>
          <p:cNvPr id="145" name="Shape 145"/>
          <p:cNvSpPr txBox="1">
            <a:spLocks noGrp="1"/>
          </p:cNvSpPr>
          <p:nvPr>
            <p:ph type="subTitle" idx="1"/>
          </p:nvPr>
        </p:nvSpPr>
        <p:spPr>
          <a:xfrm>
            <a:off x="644700" y="4667785"/>
            <a:ext cx="7854600" cy="1752600"/>
          </a:xfrm>
          <a:prstGeom prst="rect">
            <a:avLst/>
          </a:prstGeom>
        </p:spPr>
        <p:txBody>
          <a:bodyPr lIns="91425" tIns="91425" rIns="91425" bIns="91425" anchor="t" anchorCtr="0">
            <a:noAutofit/>
          </a:bodyPr>
          <a:lstStyle/>
          <a:p>
            <a:pPr lvl="0" algn="ctr" rtl="0">
              <a:spcBef>
                <a:spcPts val="0"/>
              </a:spcBef>
              <a:buNone/>
            </a:pPr>
            <a:r>
              <a:rPr lang="en-US" sz="3600">
                <a:solidFill>
                  <a:srgbClr val="FFFF00"/>
                </a:solidFill>
                <a:latin typeface="Comic Sans MS"/>
                <a:ea typeface="Comic Sans MS"/>
                <a:cs typeface="Comic Sans MS"/>
                <a:sym typeface="Comic Sans MS"/>
              </a:rPr>
              <a:t>If the paper is folded in half, the long way- IT STAYS HOME!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ctrTitle"/>
          </p:nvPr>
        </p:nvSpPr>
        <p:spPr>
          <a:xfrm>
            <a:off x="0" y="1066800"/>
            <a:ext cx="9144000" cy="4495800"/>
          </a:xfrm>
          <a:prstGeom prst="rect">
            <a:avLst/>
          </a:prstGeom>
          <a:noFill/>
          <a:ln>
            <a:noFill/>
          </a:ln>
        </p:spPr>
        <p:txBody>
          <a:bodyPr lIns="0" tIns="0" rIns="18275" bIns="0" anchor="b" anchorCtr="0">
            <a:noAutofit/>
          </a:bodyPr>
          <a:lstStyle/>
          <a:p>
            <a:pPr marL="0" marR="0" lvl="0" indent="0" algn="ctr" rtl="0">
              <a:spcBef>
                <a:spcPts val="0"/>
              </a:spcBef>
              <a:buClr>
                <a:srgbClr val="C0D88C"/>
              </a:buClr>
              <a:buSzPct val="25000"/>
              <a:buFont typeface="Calibri"/>
              <a:buNone/>
            </a:pPr>
            <a:r>
              <a:rPr lang="en-US" sz="3600" b="1" u="sng" strike="noStrike" cap="none">
                <a:solidFill>
                  <a:srgbClr val="FFFF00"/>
                </a:solidFill>
                <a:latin typeface="Comic Sans MS"/>
                <a:ea typeface="Comic Sans MS"/>
                <a:cs typeface="Comic Sans MS"/>
                <a:sym typeface="Comic Sans MS"/>
              </a:rPr>
              <a:t>IF your child DOES NOT understand</a:t>
            </a:r>
            <a:r>
              <a:rPr lang="en-US" sz="3600" b="1" u="none" strike="noStrike" cap="none">
                <a:solidFill>
                  <a:srgbClr val="C0D88C"/>
                </a:solidFill>
                <a:latin typeface="Comic Sans MS"/>
                <a:ea typeface="Comic Sans MS"/>
                <a:cs typeface="Comic Sans MS"/>
                <a:sym typeface="Comic Sans MS"/>
              </a:rPr>
              <a:t/>
            </a:r>
            <a:br>
              <a:rPr lang="en-US" sz="3600" b="1" u="none" strike="noStrike" cap="none">
                <a:solidFill>
                  <a:srgbClr val="C0D88C"/>
                </a:solidFill>
                <a:latin typeface="Comic Sans MS"/>
                <a:ea typeface="Comic Sans MS"/>
                <a:cs typeface="Comic Sans MS"/>
                <a:sym typeface="Comic Sans MS"/>
              </a:rPr>
            </a:br>
            <a:endParaRPr lang="en-US" sz="3600" b="1" u="none" strike="noStrike" cap="none">
              <a:solidFill>
                <a:srgbClr val="C0D88C"/>
              </a:solidFill>
              <a:latin typeface="Comic Sans MS"/>
              <a:ea typeface="Comic Sans MS"/>
              <a:cs typeface="Comic Sans MS"/>
              <a:sym typeface="Comic Sans MS"/>
            </a:endParaRPr>
          </a:p>
          <a:p>
            <a:pPr marL="0" marR="0" lvl="0" indent="0" algn="ctr" rtl="0">
              <a:spcBef>
                <a:spcPts val="0"/>
              </a:spcBef>
              <a:buClr>
                <a:srgbClr val="C0D88C"/>
              </a:buClr>
              <a:buSzPct val="25000"/>
              <a:buFont typeface="Calibri"/>
              <a:buNone/>
            </a:pPr>
            <a:r>
              <a:rPr lang="en-US" sz="3600" b="1" u="none" strike="noStrike" cap="none">
                <a:solidFill>
                  <a:srgbClr val="FFFF00"/>
                </a:solidFill>
                <a:latin typeface="Comic Sans MS"/>
                <a:ea typeface="Comic Sans MS"/>
                <a:cs typeface="Comic Sans MS"/>
                <a:sym typeface="Comic Sans MS"/>
              </a:rPr>
              <a:t>Circle the question in a marker or colored pen and have them return with the homework the next day.</a:t>
            </a:r>
            <a:br>
              <a:rPr lang="en-US" sz="3600" b="1" u="none" strike="noStrike" cap="none">
                <a:solidFill>
                  <a:srgbClr val="FFFF00"/>
                </a:solidFill>
                <a:latin typeface="Comic Sans MS"/>
                <a:ea typeface="Comic Sans MS"/>
                <a:cs typeface="Comic Sans MS"/>
                <a:sym typeface="Comic Sans MS"/>
              </a:rPr>
            </a:br>
            <a:r>
              <a:rPr lang="en-US" sz="3600" b="1" u="none" strike="noStrike" cap="none">
                <a:solidFill>
                  <a:srgbClr val="FFFF00"/>
                </a:solidFill>
                <a:latin typeface="Comic Sans MS"/>
                <a:ea typeface="Comic Sans MS"/>
                <a:cs typeface="Comic Sans MS"/>
                <a:sym typeface="Comic Sans MS"/>
              </a:rPr>
              <a:t>Tell the child to show the teacher and we will review it in class with all the other students!</a:t>
            </a:r>
            <a:r>
              <a:rPr lang="en-US" sz="3600" b="1" u="none" strike="noStrike" cap="none">
                <a:solidFill>
                  <a:srgbClr val="C0D88C"/>
                </a:solidFill>
                <a:latin typeface="Comic Sans MS"/>
                <a:ea typeface="Comic Sans MS"/>
                <a:cs typeface="Comic Sans MS"/>
                <a:sym typeface="Comic Sans MS"/>
              </a:rPr>
              <a:t/>
            </a:r>
            <a:br>
              <a:rPr lang="en-US" sz="3600" b="1" u="none" strike="noStrike" cap="none">
                <a:solidFill>
                  <a:srgbClr val="C0D88C"/>
                </a:solidFill>
                <a:latin typeface="Comic Sans MS"/>
                <a:ea typeface="Comic Sans MS"/>
                <a:cs typeface="Comic Sans MS"/>
                <a:sym typeface="Comic Sans MS"/>
              </a:rPr>
            </a:br>
            <a:r>
              <a:rPr lang="en-US" sz="3600" b="1" u="none" strike="noStrike" cap="none">
                <a:solidFill>
                  <a:srgbClr val="C0D88C"/>
                </a:solidFill>
                <a:latin typeface="Comic Sans MS"/>
                <a:ea typeface="Comic Sans MS"/>
                <a:cs typeface="Comic Sans MS"/>
                <a:sym typeface="Comic Sans MS"/>
              </a:rPr>
              <a:t/>
            </a:r>
            <a:br>
              <a:rPr lang="en-US" sz="3600" b="1" u="none" strike="noStrike" cap="none">
                <a:solidFill>
                  <a:srgbClr val="C0D88C"/>
                </a:solidFill>
                <a:latin typeface="Comic Sans MS"/>
                <a:ea typeface="Comic Sans MS"/>
                <a:cs typeface="Comic Sans MS"/>
                <a:sym typeface="Comic Sans MS"/>
              </a:rPr>
            </a:br>
            <a:endParaRPr lang="en-US" sz="3600" b="1" u="none" strike="noStrike" cap="none">
              <a:solidFill>
                <a:srgbClr val="C0D88C"/>
              </a:solidFill>
              <a:latin typeface="Comic Sans MS"/>
              <a:ea typeface="Comic Sans MS"/>
              <a:cs typeface="Comic Sans MS"/>
              <a:sym typeface="Comic Sans MS"/>
            </a:endParaRPr>
          </a:p>
        </p:txBody>
      </p:sp>
      <p:pic>
        <p:nvPicPr>
          <p:cNvPr id="151" name="Shape 151" descr="C:\Users\cojowa\AppData\Local\Microsoft\Windows\Temporary Internet Files\Content.IE5\6L5U21XE\MC900441902[1].wmf"/>
          <p:cNvPicPr preferRelativeResize="0"/>
          <p:nvPr/>
        </p:nvPicPr>
        <p:blipFill rotWithShape="1">
          <a:blip r:embed="rId3">
            <a:alphaModFix/>
          </a:blip>
          <a:srcRect/>
          <a:stretch/>
        </p:blipFill>
        <p:spPr>
          <a:xfrm>
            <a:off x="3776951" y="4495798"/>
            <a:ext cx="1709449" cy="201993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ctrTitle"/>
          </p:nvPr>
        </p:nvSpPr>
        <p:spPr>
          <a:xfrm>
            <a:off x="487825" y="-182025"/>
            <a:ext cx="7851600" cy="1828800"/>
          </a:xfrm>
          <a:prstGeom prst="rect">
            <a:avLst/>
          </a:prstGeom>
        </p:spPr>
        <p:txBody>
          <a:bodyPr lIns="91425" tIns="91425" rIns="91425" bIns="91425" anchor="b" anchorCtr="0">
            <a:noAutofit/>
          </a:bodyPr>
          <a:lstStyle/>
          <a:p>
            <a:pPr lvl="0" algn="ctr">
              <a:spcBef>
                <a:spcPts val="0"/>
              </a:spcBef>
              <a:buNone/>
            </a:pPr>
            <a:r>
              <a:rPr lang="en-US" sz="3600">
                <a:solidFill>
                  <a:srgbClr val="FFFF00"/>
                </a:solidFill>
                <a:latin typeface="Comic Sans MS"/>
                <a:ea typeface="Comic Sans MS"/>
                <a:cs typeface="Comic Sans MS"/>
                <a:sym typeface="Comic Sans MS"/>
              </a:rPr>
              <a:t>AGENDA COMES TO SCHOOL EVERYDAY!</a:t>
            </a:r>
          </a:p>
        </p:txBody>
      </p:sp>
      <p:pic>
        <p:nvPicPr>
          <p:cNvPr id="157" name="Shape 157" descr="IMG_8414.JPG"/>
          <p:cNvPicPr preferRelativeResize="0"/>
          <p:nvPr/>
        </p:nvPicPr>
        <p:blipFill>
          <a:blip r:embed="rId3">
            <a:alphaModFix/>
          </a:blip>
          <a:stretch>
            <a:fillRect/>
          </a:stretch>
        </p:blipFill>
        <p:spPr>
          <a:xfrm>
            <a:off x="2118600" y="1903274"/>
            <a:ext cx="3735048" cy="437407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534900" y="210300"/>
            <a:ext cx="7851600" cy="1828800"/>
          </a:xfrm>
          <a:prstGeom prst="rect">
            <a:avLst/>
          </a:prstGeom>
        </p:spPr>
        <p:txBody>
          <a:bodyPr lIns="91425" tIns="91425" rIns="91425" bIns="91425" anchor="b" anchorCtr="0">
            <a:noAutofit/>
          </a:bodyPr>
          <a:lstStyle/>
          <a:p>
            <a:pPr lvl="0" algn="ctr" rtl="0">
              <a:spcBef>
                <a:spcPts val="0"/>
              </a:spcBef>
              <a:buNone/>
            </a:pPr>
            <a:r>
              <a:rPr lang="en-US" sz="3600">
                <a:solidFill>
                  <a:srgbClr val="FFFF00"/>
                </a:solidFill>
                <a:latin typeface="Comic Sans MS"/>
                <a:ea typeface="Comic Sans MS"/>
                <a:cs typeface="Comic Sans MS"/>
                <a:sym typeface="Comic Sans MS"/>
              </a:rPr>
              <a:t>Please sign each day and make sure you talk with your child about their behavior!</a:t>
            </a:r>
          </a:p>
        </p:txBody>
      </p:sp>
      <p:pic>
        <p:nvPicPr>
          <p:cNvPr id="163" name="Shape 163" descr="IMG_8415.JPG"/>
          <p:cNvPicPr preferRelativeResize="0"/>
          <p:nvPr/>
        </p:nvPicPr>
        <p:blipFill>
          <a:blip r:embed="rId3">
            <a:alphaModFix/>
          </a:blip>
          <a:stretch>
            <a:fillRect/>
          </a:stretch>
        </p:blipFill>
        <p:spPr>
          <a:xfrm>
            <a:off x="2361199" y="2039099"/>
            <a:ext cx="3994628" cy="46378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graphicFrame>
        <p:nvGraphicFramePr>
          <p:cNvPr id="168" name="Shape 168"/>
          <p:cNvGraphicFramePr/>
          <p:nvPr/>
        </p:nvGraphicFramePr>
        <p:xfrm>
          <a:off x="1407850" y="560425"/>
          <a:ext cx="3000000" cy="3000000"/>
        </p:xfrm>
        <a:graphic>
          <a:graphicData uri="http://schemas.openxmlformats.org/drawingml/2006/table">
            <a:tbl>
              <a:tblPr>
                <a:noFill/>
                <a:tableStyleId>{A9EB31C7-56B5-4F65-B1A0-DEF9DA3E73BD}</a:tableStyleId>
              </a:tblPr>
              <a:tblGrid>
                <a:gridCol w="6747750"/>
              </a:tblGrid>
              <a:tr h="580050">
                <a:tc>
                  <a:txBody>
                    <a:bodyPr/>
                    <a:lstStyle/>
                    <a:p>
                      <a:pPr lvl="0" algn="ctr" rtl="0">
                        <a:spcBef>
                          <a:spcPts val="0"/>
                        </a:spcBef>
                        <a:buNone/>
                      </a:pPr>
                      <a:r>
                        <a:rPr lang="en-US" sz="2400" b="1">
                          <a:latin typeface="Comic Sans MS"/>
                          <a:ea typeface="Comic Sans MS"/>
                          <a:cs typeface="Comic Sans MS"/>
                          <a:sym typeface="Comic Sans MS"/>
                        </a:rPr>
                        <a:t>BEHAVIOR COLOR CHART</a:t>
                      </a:r>
                    </a:p>
                  </a:txBody>
                  <a:tcPr marL="63500" marR="63500" marT="63500" marB="63500"/>
                </a:tc>
              </a:tr>
              <a:tr h="1315325">
                <a:tc>
                  <a:txBody>
                    <a:bodyPr/>
                    <a:lstStyle/>
                    <a:p>
                      <a:pPr lvl="0" rtl="0">
                        <a:spcBef>
                          <a:spcPts val="0"/>
                        </a:spcBef>
                        <a:buNone/>
                      </a:pPr>
                      <a:r>
                        <a:rPr lang="en-US" sz="2400" b="1">
                          <a:latin typeface="Comic Sans MS"/>
                          <a:ea typeface="Comic Sans MS"/>
                          <a:cs typeface="Comic Sans MS"/>
                          <a:sym typeface="Comic Sans MS"/>
                        </a:rPr>
                        <a:t>Purple- </a:t>
                      </a:r>
                      <a:r>
                        <a:rPr lang="en-US" sz="2400">
                          <a:latin typeface="Comic Sans MS"/>
                          <a:ea typeface="Comic Sans MS"/>
                          <a:cs typeface="Comic Sans MS"/>
                          <a:sym typeface="Comic Sans MS"/>
                        </a:rPr>
                        <a:t>I had an AMAZING Day in 1A and showed excellent behavior and I deserve an ice cream when I go home! </a:t>
                      </a:r>
                      <a:r>
                        <a:rPr lang="en-US" sz="2400" b="1">
                          <a:latin typeface="Comic Sans MS"/>
                          <a:ea typeface="Comic Sans MS"/>
                          <a:cs typeface="Comic Sans MS"/>
                          <a:sym typeface="Comic Sans MS"/>
                        </a:rPr>
                        <a:t>=) =)</a:t>
                      </a:r>
                    </a:p>
                  </a:txBody>
                  <a:tcPr marL="63500" marR="63500" marT="63500" marB="63500"/>
                </a:tc>
              </a:tr>
              <a:tr h="922800">
                <a:tc>
                  <a:txBody>
                    <a:bodyPr/>
                    <a:lstStyle/>
                    <a:p>
                      <a:pPr lvl="0" rtl="0">
                        <a:spcBef>
                          <a:spcPts val="0"/>
                        </a:spcBef>
                        <a:buNone/>
                      </a:pPr>
                      <a:r>
                        <a:rPr lang="en-US" sz="2400" b="1">
                          <a:latin typeface="Comic Sans MS"/>
                          <a:ea typeface="Comic Sans MS"/>
                          <a:cs typeface="Comic Sans MS"/>
                          <a:sym typeface="Comic Sans MS"/>
                        </a:rPr>
                        <a:t>Green- </a:t>
                      </a:r>
                      <a:r>
                        <a:rPr lang="en-US" sz="2400">
                          <a:latin typeface="Comic Sans MS"/>
                          <a:ea typeface="Comic Sans MS"/>
                          <a:cs typeface="Comic Sans MS"/>
                          <a:sym typeface="Comic Sans MS"/>
                        </a:rPr>
                        <a:t>I followed all the rules in class and had a great day in class.</a:t>
                      </a:r>
                      <a:r>
                        <a:rPr lang="en-US" sz="2400" b="1">
                          <a:latin typeface="Comic Sans MS"/>
                          <a:ea typeface="Comic Sans MS"/>
                          <a:cs typeface="Comic Sans MS"/>
                          <a:sym typeface="Comic Sans MS"/>
                        </a:rPr>
                        <a:t> =)</a:t>
                      </a:r>
                    </a:p>
                  </a:txBody>
                  <a:tcPr marL="63500" marR="63500" marT="63500" marB="63500"/>
                </a:tc>
              </a:tr>
              <a:tr h="1315325">
                <a:tc>
                  <a:txBody>
                    <a:bodyPr/>
                    <a:lstStyle/>
                    <a:p>
                      <a:pPr lvl="0" rtl="0">
                        <a:spcBef>
                          <a:spcPts val="0"/>
                        </a:spcBef>
                        <a:buNone/>
                      </a:pPr>
                      <a:r>
                        <a:rPr lang="en-US" sz="2400" b="1">
                          <a:latin typeface="Comic Sans MS"/>
                          <a:ea typeface="Comic Sans MS"/>
                          <a:cs typeface="Comic Sans MS"/>
                          <a:sym typeface="Comic Sans MS"/>
                        </a:rPr>
                        <a:t>Yellow- </a:t>
                      </a:r>
                      <a:r>
                        <a:rPr lang="en-US" sz="2400">
                          <a:latin typeface="Comic Sans MS"/>
                          <a:ea typeface="Comic Sans MS"/>
                          <a:cs typeface="Comic Sans MS"/>
                          <a:sym typeface="Comic Sans MS"/>
                        </a:rPr>
                        <a:t>I had some trouble following all the rules of the class and had to have a private talk with my teacher.</a:t>
                      </a:r>
                      <a:r>
                        <a:rPr lang="en-US" sz="2400" b="1">
                          <a:latin typeface="Comic Sans MS"/>
                          <a:ea typeface="Comic Sans MS"/>
                          <a:cs typeface="Comic Sans MS"/>
                          <a:sym typeface="Comic Sans MS"/>
                        </a:rPr>
                        <a:t> =(</a:t>
                      </a:r>
                    </a:p>
                  </a:txBody>
                  <a:tcPr marL="63500" marR="63500" marT="63500" marB="63500"/>
                </a:tc>
              </a:tr>
              <a:tr h="1707850">
                <a:tc>
                  <a:txBody>
                    <a:bodyPr/>
                    <a:lstStyle/>
                    <a:p>
                      <a:pPr lvl="0" rtl="0">
                        <a:spcBef>
                          <a:spcPts val="0"/>
                        </a:spcBef>
                        <a:buNone/>
                      </a:pPr>
                      <a:r>
                        <a:rPr lang="en-US" sz="2400" b="1">
                          <a:latin typeface="Comic Sans MS"/>
                          <a:ea typeface="Comic Sans MS"/>
                          <a:cs typeface="Comic Sans MS"/>
                          <a:sym typeface="Comic Sans MS"/>
                        </a:rPr>
                        <a:t>Red- </a:t>
                      </a:r>
                      <a:r>
                        <a:rPr lang="en-US" sz="2400">
                          <a:latin typeface="Comic Sans MS"/>
                          <a:ea typeface="Comic Sans MS"/>
                          <a:cs typeface="Comic Sans MS"/>
                          <a:sym typeface="Comic Sans MS"/>
                        </a:rPr>
                        <a:t>I did not have a good day and was not following the rules of the class. I had to miss a recess or go talk to Mr. Glab or Ms. Angie.</a:t>
                      </a:r>
                      <a:r>
                        <a:rPr lang="en-US" sz="2400" b="1">
                          <a:latin typeface="Comic Sans MS"/>
                          <a:ea typeface="Comic Sans MS"/>
                          <a:cs typeface="Comic Sans MS"/>
                          <a:sym typeface="Comic Sans MS"/>
                        </a:rPr>
                        <a:t> =( =(</a:t>
                      </a:r>
                    </a:p>
                  </a:txBody>
                  <a:tcPr marL="63500" marR="63500" marT="63500" marB="6350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Shape 173" descr="IMG_0822.jpg"/>
          <p:cNvPicPr preferRelativeResize="0"/>
          <p:nvPr/>
        </p:nvPicPr>
        <p:blipFill>
          <a:blip r:embed="rId3">
            <a:alphaModFix/>
          </a:blip>
          <a:stretch>
            <a:fillRect/>
          </a:stretch>
        </p:blipFill>
        <p:spPr>
          <a:xfrm>
            <a:off x="2210175" y="730874"/>
            <a:ext cx="4542851" cy="605712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Shape 178" descr="IMG_0819.jpg"/>
          <p:cNvPicPr preferRelativeResize="0"/>
          <p:nvPr/>
        </p:nvPicPr>
        <p:blipFill>
          <a:blip r:embed="rId3">
            <a:alphaModFix/>
          </a:blip>
          <a:stretch>
            <a:fillRect/>
          </a:stretch>
        </p:blipFill>
        <p:spPr>
          <a:xfrm>
            <a:off x="2235950" y="682275"/>
            <a:ext cx="4487422" cy="598324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descr="IMG_0820.jpg"/>
          <p:cNvPicPr preferRelativeResize="0"/>
          <p:nvPr/>
        </p:nvPicPr>
        <p:blipFill>
          <a:blip r:embed="rId3">
            <a:alphaModFix/>
          </a:blip>
          <a:stretch>
            <a:fillRect/>
          </a:stretch>
        </p:blipFill>
        <p:spPr>
          <a:xfrm>
            <a:off x="2353050" y="820312"/>
            <a:ext cx="4437875" cy="5917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descr="IMG_0821.jpg"/>
          <p:cNvPicPr preferRelativeResize="0"/>
          <p:nvPr/>
        </p:nvPicPr>
        <p:blipFill>
          <a:blip r:embed="rId3">
            <a:alphaModFix/>
          </a:blip>
          <a:stretch>
            <a:fillRect/>
          </a:stretch>
        </p:blipFill>
        <p:spPr>
          <a:xfrm>
            <a:off x="2326825" y="748399"/>
            <a:ext cx="4490348" cy="598712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ctrTitle"/>
          </p:nvPr>
        </p:nvSpPr>
        <p:spPr>
          <a:xfrm>
            <a:off x="0" y="1066800"/>
            <a:ext cx="9144000" cy="4495800"/>
          </a:xfrm>
          <a:prstGeom prst="rect">
            <a:avLst/>
          </a:prstGeom>
          <a:noFill/>
          <a:ln>
            <a:noFill/>
          </a:ln>
        </p:spPr>
        <p:txBody>
          <a:bodyPr lIns="0" tIns="0" rIns="18275" bIns="0" anchor="b" anchorCtr="0">
            <a:noAutofit/>
          </a:bodyPr>
          <a:lstStyle/>
          <a:p>
            <a:pPr marL="0" marR="0" lvl="0" indent="0" algn="ctr" rtl="0">
              <a:spcBef>
                <a:spcPts val="0"/>
              </a:spcBef>
              <a:buClr>
                <a:srgbClr val="C0D88C"/>
              </a:buClr>
              <a:buSzPct val="25000"/>
              <a:buFont typeface="Calibri"/>
              <a:buNone/>
            </a:pPr>
            <a:r>
              <a:rPr lang="en-US" sz="3600" b="1" i="0" u="none" strike="noStrike" cap="none">
                <a:solidFill>
                  <a:srgbClr val="C0D88C"/>
                </a:solidFill>
                <a:latin typeface="Calibri"/>
                <a:ea typeface="Calibri"/>
                <a:cs typeface="Calibri"/>
                <a:sym typeface="Calibri"/>
              </a:rPr>
              <a:t/>
            </a:r>
            <a:br>
              <a:rPr lang="en-US" sz="3600" b="1" i="0" u="none" strike="noStrike" cap="none">
                <a:solidFill>
                  <a:srgbClr val="C0D88C"/>
                </a:solidFill>
                <a:latin typeface="Calibri"/>
                <a:ea typeface="Calibri"/>
                <a:cs typeface="Calibri"/>
                <a:sym typeface="Calibri"/>
              </a:rPr>
            </a:br>
            <a:endParaRPr lang="en-US" sz="3600" b="1" i="0" u="none" strike="noStrike" cap="none">
              <a:solidFill>
                <a:srgbClr val="C0D88C"/>
              </a:solidFill>
              <a:latin typeface="Calibri"/>
              <a:ea typeface="Calibri"/>
              <a:cs typeface="Calibri"/>
              <a:sym typeface="Calibri"/>
            </a:endParaRPr>
          </a:p>
        </p:txBody>
      </p:sp>
      <p:pic>
        <p:nvPicPr>
          <p:cNvPr id="194" name="Shape 194" descr="IMG_0814.jpg"/>
          <p:cNvPicPr preferRelativeResize="0"/>
          <p:nvPr/>
        </p:nvPicPr>
        <p:blipFill>
          <a:blip r:embed="rId3">
            <a:alphaModFix/>
          </a:blip>
          <a:stretch>
            <a:fillRect/>
          </a:stretch>
        </p:blipFill>
        <p:spPr>
          <a:xfrm rot="-5400000">
            <a:off x="1847514" y="631634"/>
            <a:ext cx="5059477" cy="6745953"/>
          </a:xfrm>
          <a:prstGeom prst="rect">
            <a:avLst/>
          </a:prstGeom>
          <a:noFill/>
          <a:ln>
            <a:noFill/>
          </a:ln>
        </p:spPr>
      </p:pic>
      <p:sp>
        <p:nvSpPr>
          <p:cNvPr id="195" name="Shape 195"/>
          <p:cNvSpPr txBox="1"/>
          <p:nvPr/>
        </p:nvSpPr>
        <p:spPr>
          <a:xfrm>
            <a:off x="1259625" y="349900"/>
            <a:ext cx="7260300" cy="717000"/>
          </a:xfrm>
          <a:prstGeom prst="rect">
            <a:avLst/>
          </a:prstGeom>
          <a:noFill/>
          <a:ln>
            <a:noFill/>
          </a:ln>
        </p:spPr>
        <p:txBody>
          <a:bodyPr lIns="91425" tIns="91425" rIns="91425" bIns="91425" anchor="t" anchorCtr="0">
            <a:noAutofit/>
          </a:bodyPr>
          <a:lstStyle/>
          <a:p>
            <a:pPr lvl="0" algn="ctr">
              <a:spcBef>
                <a:spcPts val="0"/>
              </a:spcBef>
              <a:buNone/>
            </a:pPr>
            <a:r>
              <a:rPr lang="en-US" sz="3000">
                <a:solidFill>
                  <a:srgbClr val="FFFF00"/>
                </a:solidFill>
                <a:latin typeface="Comic Sans MS"/>
                <a:ea typeface="Comic Sans MS"/>
                <a:cs typeface="Comic Sans MS"/>
                <a:sym typeface="Comic Sans MS"/>
              </a:rPr>
              <a:t>In the BACK of the Agenda,you will find all the passwords for our Online Platforms: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685800" y="2438400"/>
            <a:ext cx="7851648" cy="3200399"/>
          </a:xfrm>
          <a:prstGeom prst="rect">
            <a:avLst/>
          </a:prstGeom>
          <a:noFill/>
          <a:ln>
            <a:noFill/>
          </a:ln>
        </p:spPr>
        <p:txBody>
          <a:bodyPr lIns="0" tIns="0" rIns="18275" bIns="0" anchor="b" anchorCtr="0">
            <a:noAutofit/>
          </a:bodyPr>
          <a:lstStyle/>
          <a:p>
            <a:pPr marL="0" marR="0" lvl="0" indent="0" algn="ctr" rtl="0">
              <a:spcBef>
                <a:spcPts val="0"/>
              </a:spcBef>
              <a:buClr>
                <a:srgbClr val="C0D88C"/>
              </a:buClr>
              <a:buSzPct val="25000"/>
              <a:buFont typeface="Calibri"/>
              <a:buNone/>
            </a:pPr>
            <a:endParaRPr sz="4400" b="1">
              <a:solidFill>
                <a:srgbClr val="C0D88C"/>
              </a:solidFill>
              <a:latin typeface="Calibri"/>
              <a:ea typeface="Calibri"/>
              <a:cs typeface="Calibri"/>
              <a:sym typeface="Calibri"/>
            </a:endParaRPr>
          </a:p>
          <a:p>
            <a:pPr marL="0" marR="0" lvl="0" indent="0" algn="ctr" rtl="0">
              <a:spcBef>
                <a:spcPts val="0"/>
              </a:spcBef>
              <a:buClr>
                <a:srgbClr val="C0D88C"/>
              </a:buClr>
              <a:buSzPct val="25000"/>
              <a:buFont typeface="Calibri"/>
              <a:buNone/>
            </a:pPr>
            <a:endParaRPr sz="4400" b="1">
              <a:solidFill>
                <a:srgbClr val="FFFF00"/>
              </a:solidFill>
              <a:latin typeface="Calibri"/>
              <a:ea typeface="Calibri"/>
              <a:cs typeface="Calibri"/>
              <a:sym typeface="Calibri"/>
            </a:endParaRPr>
          </a:p>
          <a:p>
            <a:pPr marL="0" marR="0" lvl="0" indent="0" algn="ctr" rtl="0">
              <a:spcBef>
                <a:spcPts val="0"/>
              </a:spcBef>
              <a:buClr>
                <a:srgbClr val="C0D88C"/>
              </a:buClr>
              <a:buSzPct val="25000"/>
              <a:buFont typeface="Calibri"/>
              <a:buNone/>
            </a:pPr>
            <a:r>
              <a:rPr lang="en-US" sz="3600" b="1" i="0" u="none" strike="noStrike" cap="none">
                <a:solidFill>
                  <a:srgbClr val="FFFF00"/>
                </a:solidFill>
                <a:latin typeface="Comic Sans MS"/>
                <a:ea typeface="Comic Sans MS"/>
                <a:cs typeface="Comic Sans MS"/>
                <a:sym typeface="Comic Sans MS"/>
              </a:rPr>
              <a:t>My Contact Information:</a:t>
            </a:r>
            <a:br>
              <a:rPr lang="en-US" sz="3600" b="1" i="0" u="none" strike="noStrike" cap="none">
                <a:solidFill>
                  <a:srgbClr val="FFFF00"/>
                </a:solidFill>
                <a:latin typeface="Comic Sans MS"/>
                <a:ea typeface="Comic Sans MS"/>
                <a:cs typeface="Comic Sans MS"/>
                <a:sym typeface="Comic Sans MS"/>
              </a:rPr>
            </a:br>
            <a:r>
              <a:rPr lang="en-US" sz="3600" b="1" i="0" u="none" strike="noStrike" cap="none">
                <a:solidFill>
                  <a:srgbClr val="FFFF00"/>
                </a:solidFill>
                <a:latin typeface="Comic Sans MS"/>
                <a:ea typeface="Comic Sans MS"/>
                <a:cs typeface="Comic Sans MS"/>
                <a:sym typeface="Comic Sans MS"/>
              </a:rPr>
              <a:t>Ms. Maureen Cattieu</a:t>
            </a:r>
            <a:br>
              <a:rPr lang="en-US" sz="3600" b="1" i="0" u="none" strike="noStrike" cap="none">
                <a:solidFill>
                  <a:srgbClr val="FFFF00"/>
                </a:solidFill>
                <a:latin typeface="Comic Sans MS"/>
                <a:ea typeface="Comic Sans MS"/>
                <a:cs typeface="Comic Sans MS"/>
                <a:sym typeface="Comic Sans MS"/>
              </a:rPr>
            </a:br>
            <a:r>
              <a:rPr lang="en-US" sz="3600" b="1" i="0" u="sng" strike="noStrike" cap="none">
                <a:solidFill>
                  <a:srgbClr val="FFFF00"/>
                </a:solidFill>
                <a:latin typeface="Comic Sans MS"/>
                <a:ea typeface="Comic Sans MS"/>
                <a:cs typeface="Comic Sans MS"/>
                <a:sym typeface="Comic Sans MS"/>
                <a:hlinkClick r:id="rId3"/>
              </a:rPr>
              <a:t>maureen.cattieu@cojowa.edu.co</a:t>
            </a:r>
          </a:p>
          <a:p>
            <a:pPr marL="0" marR="0" lvl="0" indent="0" algn="ctr" rtl="0">
              <a:spcBef>
                <a:spcPts val="0"/>
              </a:spcBef>
              <a:buClr>
                <a:srgbClr val="C0D88C"/>
              </a:buClr>
              <a:buSzPct val="25000"/>
              <a:buFont typeface="Calibri"/>
              <a:buNone/>
            </a:pPr>
            <a:endParaRPr sz="3600" b="1">
              <a:solidFill>
                <a:srgbClr val="FFFF00"/>
              </a:solidFill>
              <a:latin typeface="Comic Sans MS"/>
              <a:ea typeface="Comic Sans MS"/>
              <a:cs typeface="Comic Sans MS"/>
              <a:sym typeface="Comic Sans MS"/>
            </a:endParaRPr>
          </a:p>
          <a:p>
            <a:pPr marL="0" marR="0" lvl="0" indent="0" algn="ctr" rtl="0">
              <a:spcBef>
                <a:spcPts val="0"/>
              </a:spcBef>
              <a:buClr>
                <a:srgbClr val="C0D88C"/>
              </a:buClr>
              <a:buSzPct val="25000"/>
              <a:buFont typeface="Calibri"/>
              <a:buNone/>
            </a:pPr>
            <a:r>
              <a:rPr lang="en-US" sz="3600" b="1" u="sng">
                <a:solidFill>
                  <a:srgbClr val="FFFF00"/>
                </a:solidFill>
                <a:latin typeface="Comic Sans MS"/>
                <a:ea typeface="Comic Sans MS"/>
                <a:cs typeface="Comic Sans MS"/>
                <a:sym typeface="Comic Sans MS"/>
                <a:hlinkClick r:id="rId4"/>
              </a:rPr>
              <a:t>http://cojowa1a.weebly.com/</a:t>
            </a:r>
          </a:p>
          <a:p>
            <a:pPr marL="0" marR="0" lvl="0" indent="0" algn="ctr" rtl="0">
              <a:spcBef>
                <a:spcPts val="0"/>
              </a:spcBef>
              <a:buClr>
                <a:srgbClr val="C0D88C"/>
              </a:buClr>
              <a:buSzPct val="25000"/>
              <a:buFont typeface="Calibri"/>
              <a:buNone/>
            </a:pPr>
            <a:endParaRPr sz="3600" b="1">
              <a:solidFill>
                <a:srgbClr val="C0D88C"/>
              </a:solidFill>
              <a:latin typeface="Comic Sans MS"/>
              <a:ea typeface="Comic Sans MS"/>
              <a:cs typeface="Comic Sans MS"/>
              <a:sym typeface="Comic Sans MS"/>
            </a:endParaRPr>
          </a:p>
          <a:p>
            <a:pPr marL="0" marR="0" lvl="0" indent="0" algn="l" rtl="0">
              <a:spcBef>
                <a:spcPts val="0"/>
              </a:spcBef>
              <a:buClr>
                <a:srgbClr val="C0D88C"/>
              </a:buClr>
              <a:buSzPct val="25000"/>
              <a:buFont typeface="Calibri"/>
              <a:buNone/>
            </a:pPr>
            <a:r>
              <a:rPr lang="en-US" sz="3600" b="1" i="0" u="none" strike="noStrike" cap="none">
                <a:solidFill>
                  <a:srgbClr val="C0D88C"/>
                </a:solidFill>
                <a:latin typeface="Comic Sans MS"/>
                <a:ea typeface="Comic Sans MS"/>
                <a:cs typeface="Comic Sans MS"/>
                <a:sym typeface="Comic Sans MS"/>
              </a:rPr>
              <a:t/>
            </a:r>
            <a:br>
              <a:rPr lang="en-US" sz="3600" b="1" i="0" u="none" strike="noStrike" cap="none">
                <a:solidFill>
                  <a:srgbClr val="C0D88C"/>
                </a:solidFill>
                <a:latin typeface="Comic Sans MS"/>
                <a:ea typeface="Comic Sans MS"/>
                <a:cs typeface="Comic Sans MS"/>
                <a:sym typeface="Comic Sans MS"/>
              </a:rPr>
            </a:br>
            <a:endParaRPr lang="en-US" sz="3600" b="1" i="0" u="none" strike="noStrike" cap="none">
              <a:solidFill>
                <a:srgbClr val="C0D88C"/>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ctrTitle"/>
          </p:nvPr>
        </p:nvSpPr>
        <p:spPr>
          <a:xfrm>
            <a:off x="533400" y="1371600"/>
            <a:ext cx="7851600" cy="1828800"/>
          </a:xfrm>
          <a:prstGeom prst="rect">
            <a:avLst/>
          </a:prstGeom>
        </p:spPr>
        <p:txBody>
          <a:bodyPr lIns="91425" tIns="91425" rIns="91425" bIns="91425" anchor="b" anchorCtr="0">
            <a:noAutofit/>
          </a:bodyPr>
          <a:lstStyle/>
          <a:p>
            <a:pPr lvl="0">
              <a:spcBef>
                <a:spcPts val="0"/>
              </a:spcBef>
              <a:buNone/>
            </a:pPr>
            <a:r>
              <a:rPr lang="en-US" sz="2400" u="sng">
                <a:solidFill>
                  <a:schemeClr val="hlink"/>
                </a:solidFill>
                <a:latin typeface="Comic Sans MS"/>
                <a:ea typeface="Comic Sans MS"/>
                <a:cs typeface="Comic Sans MS"/>
                <a:sym typeface="Comic Sans MS"/>
                <a:hlinkClick r:id="rId3"/>
              </a:rPr>
              <a:t>Standards Based Link</a:t>
            </a:r>
          </a:p>
        </p:txBody>
      </p:sp>
      <p:sp>
        <p:nvSpPr>
          <p:cNvPr id="201" name="Shape 201"/>
          <p:cNvSpPr txBox="1">
            <a:spLocks noGrp="1"/>
          </p:cNvSpPr>
          <p:nvPr>
            <p:ph type="subTitle" idx="1"/>
          </p:nvPr>
        </p:nvSpPr>
        <p:spPr>
          <a:xfrm>
            <a:off x="533400" y="3228535"/>
            <a:ext cx="7854600" cy="1752600"/>
          </a:xfrm>
          <a:prstGeom prst="rect">
            <a:avLst/>
          </a:prstGeom>
        </p:spPr>
        <p:txBody>
          <a:bodyPr lIns="91425" tIns="91425" rIns="91425" bIns="91425" anchor="t" anchorCtr="0">
            <a:noAutofit/>
          </a:bodyPr>
          <a:lstStyle/>
          <a:p>
            <a:pPr lvl="0" algn="ctr">
              <a:spcBef>
                <a:spcPts val="0"/>
              </a:spcBef>
              <a:buNone/>
            </a:pPr>
            <a:r>
              <a:rPr lang="en-US" sz="2400">
                <a:solidFill>
                  <a:srgbClr val="FFFF00"/>
                </a:solidFill>
                <a:latin typeface="Comic Sans MS"/>
                <a:ea typeface="Comic Sans MS"/>
                <a:cs typeface="Comic Sans MS"/>
                <a:sym typeface="Comic Sans MS"/>
              </a:rPr>
              <a:t>Here you can find a link to all the ¨I CAN...¨statements which correspond to each standard that will be covered this year in 1A!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ctrTitle"/>
          </p:nvPr>
        </p:nvSpPr>
        <p:spPr>
          <a:xfrm>
            <a:off x="533400" y="1371600"/>
            <a:ext cx="7851600" cy="1828800"/>
          </a:xfrm>
          <a:prstGeom prst="rect">
            <a:avLst/>
          </a:prstGeom>
        </p:spPr>
        <p:txBody>
          <a:bodyPr lIns="91425" tIns="91425" rIns="91425" bIns="91425" anchor="b" anchorCtr="0">
            <a:noAutofit/>
          </a:bodyPr>
          <a:lstStyle/>
          <a:p>
            <a:pPr lvl="0" algn="ctr">
              <a:spcBef>
                <a:spcPts val="0"/>
              </a:spcBef>
              <a:buNone/>
            </a:pPr>
            <a:r>
              <a:rPr lang="en-US" sz="2400">
                <a:solidFill>
                  <a:srgbClr val="FFFF00"/>
                </a:solidFill>
                <a:latin typeface="Comic Sans MS"/>
                <a:ea typeface="Comic Sans MS"/>
                <a:cs typeface="Comic Sans MS"/>
                <a:sym typeface="Comic Sans MS"/>
              </a:rPr>
              <a:t>The students will be assessed based on the Common Core State Standards for Math and Language Arts. For Science, we will use the Next Generation Science Standards and for Social Studies we will use the Colorado State Standards.</a:t>
            </a:r>
          </a:p>
        </p:txBody>
      </p:sp>
      <p:sp>
        <p:nvSpPr>
          <p:cNvPr id="207" name="Shape 207"/>
          <p:cNvSpPr txBox="1">
            <a:spLocks noGrp="1"/>
          </p:cNvSpPr>
          <p:nvPr>
            <p:ph type="subTitle" idx="1"/>
          </p:nvPr>
        </p:nvSpPr>
        <p:spPr>
          <a:xfrm>
            <a:off x="533400" y="3228535"/>
            <a:ext cx="7854600" cy="1752600"/>
          </a:xfrm>
          <a:prstGeom prst="rect">
            <a:avLst/>
          </a:prstGeom>
        </p:spPr>
        <p:txBody>
          <a:bodyPr lIns="91425" tIns="91425" rIns="91425" bIns="91425" anchor="t" anchorCtr="0">
            <a:noAutofit/>
          </a:bodyPr>
          <a:lstStyle/>
          <a:p>
            <a:pPr lvl="0" algn="ctr">
              <a:spcBef>
                <a:spcPts val="0"/>
              </a:spcBef>
              <a:buNone/>
            </a:pPr>
            <a:r>
              <a:rPr lang="en-US" sz="2400">
                <a:solidFill>
                  <a:srgbClr val="FFFF00"/>
                </a:solidFill>
                <a:latin typeface="Comic Sans MS"/>
                <a:ea typeface="Comic Sans MS"/>
                <a:cs typeface="Comic Sans MS"/>
                <a:sym typeface="Comic Sans MS"/>
              </a:rPr>
              <a:t>Students will be assessed after a series of lessons, so please be sure to look at students work that gets sent home in order to see where students are struggling and or doing well!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ctrTitle"/>
          </p:nvPr>
        </p:nvSpPr>
        <p:spPr>
          <a:xfrm>
            <a:off x="534900" y="241675"/>
            <a:ext cx="7851600" cy="951000"/>
          </a:xfrm>
          <a:prstGeom prst="rect">
            <a:avLst/>
          </a:prstGeom>
        </p:spPr>
        <p:txBody>
          <a:bodyPr lIns="91425" tIns="91425" rIns="91425" bIns="91425" anchor="b" anchorCtr="0">
            <a:noAutofit/>
          </a:bodyPr>
          <a:lstStyle/>
          <a:p>
            <a:pPr lvl="0" algn="ctr">
              <a:spcBef>
                <a:spcPts val="0"/>
              </a:spcBef>
              <a:buNone/>
            </a:pPr>
            <a:r>
              <a:rPr lang="en-US" sz="3600">
                <a:latin typeface="Comic Sans MS"/>
                <a:ea typeface="Comic Sans MS"/>
                <a:cs typeface="Comic Sans MS"/>
                <a:sym typeface="Comic Sans MS"/>
              </a:rPr>
              <a:t>Standards Based Grading</a:t>
            </a:r>
          </a:p>
        </p:txBody>
      </p:sp>
      <p:pic>
        <p:nvPicPr>
          <p:cNvPr id="213" name="Shape 213" descr="sbg_scale_vertical-01.jpg"/>
          <p:cNvPicPr preferRelativeResize="0"/>
          <p:nvPr/>
        </p:nvPicPr>
        <p:blipFill rotWithShape="1">
          <a:blip r:embed="rId3">
            <a:alphaModFix/>
          </a:blip>
          <a:srcRect b="19801"/>
          <a:stretch/>
        </p:blipFill>
        <p:spPr>
          <a:xfrm>
            <a:off x="2711699" y="1192675"/>
            <a:ext cx="3586475" cy="5257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ctrTitle"/>
          </p:nvPr>
        </p:nvSpPr>
        <p:spPr>
          <a:xfrm>
            <a:off x="0" y="1066800"/>
            <a:ext cx="9144000" cy="4495800"/>
          </a:xfrm>
          <a:prstGeom prst="rect">
            <a:avLst/>
          </a:prstGeom>
          <a:noFill/>
          <a:ln>
            <a:noFill/>
          </a:ln>
        </p:spPr>
        <p:txBody>
          <a:bodyPr lIns="0" tIns="0" rIns="18275" bIns="0" anchor="b" anchorCtr="0">
            <a:noAutofit/>
          </a:bodyPr>
          <a:lstStyle/>
          <a:p>
            <a:pPr marL="0" marR="0" lvl="0" indent="0" algn="ctr" rtl="0">
              <a:spcBef>
                <a:spcPts val="0"/>
              </a:spcBef>
              <a:buClr>
                <a:srgbClr val="C0D88C"/>
              </a:buClr>
              <a:buSzPct val="25000"/>
              <a:buFont typeface="Calibri"/>
              <a:buNone/>
            </a:pPr>
            <a:r>
              <a:rPr lang="en-US" sz="3600" b="1" i="0" u="none" strike="noStrike" cap="none">
                <a:solidFill>
                  <a:srgbClr val="C0D88C"/>
                </a:solidFill>
                <a:latin typeface="Calibri"/>
                <a:ea typeface="Calibri"/>
                <a:cs typeface="Calibri"/>
                <a:sym typeface="Calibri"/>
              </a:rPr>
              <a:t/>
            </a:r>
            <a:br>
              <a:rPr lang="en-US" sz="3600" b="1" i="0" u="none" strike="noStrike" cap="none">
                <a:solidFill>
                  <a:srgbClr val="C0D88C"/>
                </a:solidFill>
                <a:latin typeface="Calibri"/>
                <a:ea typeface="Calibri"/>
                <a:cs typeface="Calibri"/>
                <a:sym typeface="Calibri"/>
              </a:rPr>
            </a:br>
            <a:r>
              <a:rPr lang="en-US" sz="3600" b="1" i="0" u="none" strike="noStrike" cap="none">
                <a:solidFill>
                  <a:srgbClr val="C0D88C"/>
                </a:solidFill>
                <a:latin typeface="Calibri"/>
                <a:ea typeface="Calibri"/>
                <a:cs typeface="Calibri"/>
                <a:sym typeface="Calibri"/>
              </a:rPr>
              <a:t/>
            </a:r>
            <a:br>
              <a:rPr lang="en-US" sz="3600" b="1" i="0" u="none" strike="noStrike" cap="none">
                <a:solidFill>
                  <a:srgbClr val="C0D88C"/>
                </a:solidFill>
                <a:latin typeface="Calibri"/>
                <a:ea typeface="Calibri"/>
                <a:cs typeface="Calibri"/>
                <a:sym typeface="Calibri"/>
              </a:rPr>
            </a:br>
            <a:r>
              <a:rPr lang="en-US" sz="3600" b="1" i="0" u="none" strike="noStrike" cap="none">
                <a:solidFill>
                  <a:srgbClr val="C0D88C"/>
                </a:solidFill>
                <a:latin typeface="Calibri"/>
                <a:ea typeface="Calibri"/>
                <a:cs typeface="Calibri"/>
                <a:sym typeface="Calibri"/>
              </a:rPr>
              <a:t/>
            </a:r>
            <a:br>
              <a:rPr lang="en-US" sz="3600" b="1" i="0" u="none" strike="noStrike" cap="none">
                <a:solidFill>
                  <a:srgbClr val="C0D88C"/>
                </a:solidFill>
                <a:latin typeface="Calibri"/>
                <a:ea typeface="Calibri"/>
                <a:cs typeface="Calibri"/>
                <a:sym typeface="Calibri"/>
              </a:rPr>
            </a:br>
            <a:endParaRPr lang="en-US" sz="3600" b="1" i="0" u="none" strike="noStrike" cap="none">
              <a:solidFill>
                <a:srgbClr val="C0D88C"/>
              </a:solidFill>
              <a:latin typeface="Calibri"/>
              <a:ea typeface="Calibri"/>
              <a:cs typeface="Calibri"/>
              <a:sym typeface="Calibri"/>
            </a:endParaRPr>
          </a:p>
        </p:txBody>
      </p:sp>
      <p:sp>
        <p:nvSpPr>
          <p:cNvPr id="219" name="Shape 219"/>
          <p:cNvSpPr txBox="1"/>
          <p:nvPr/>
        </p:nvSpPr>
        <p:spPr>
          <a:xfrm>
            <a:off x="152400" y="2895600"/>
            <a:ext cx="8991600" cy="3648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i="0" u="none" strike="noStrike" cap="none">
                <a:solidFill>
                  <a:schemeClr val="lt1"/>
                </a:solidFill>
                <a:latin typeface="Comic Sans MS"/>
                <a:ea typeface="Comic Sans MS"/>
                <a:cs typeface="Comic Sans MS"/>
                <a:sym typeface="Comic Sans MS"/>
              </a:rPr>
              <a:t>Raz Kids</a:t>
            </a:r>
          </a:p>
          <a:p>
            <a:pPr marL="0" marR="0" lvl="0" indent="0" algn="l" rtl="0">
              <a:spcBef>
                <a:spcPts val="0"/>
              </a:spcBef>
              <a:buNone/>
            </a:pPr>
            <a:endParaRPr sz="4800">
              <a:solidFill>
                <a:schemeClr val="lt1"/>
              </a:solidFill>
              <a:latin typeface="Comic Sans MS"/>
              <a:ea typeface="Comic Sans MS"/>
              <a:cs typeface="Comic Sans MS"/>
              <a:sym typeface="Comic Sans MS"/>
            </a:endParaRPr>
          </a:p>
          <a:p>
            <a:pPr marL="0" marR="0" lvl="0" indent="0" algn="l" rtl="0">
              <a:spcBef>
                <a:spcPts val="0"/>
              </a:spcBef>
              <a:buSzPct val="25000"/>
              <a:buNone/>
            </a:pPr>
            <a:r>
              <a:rPr lang="en-US" sz="4800" u="sng">
                <a:solidFill>
                  <a:srgbClr val="FFFF00"/>
                </a:solidFill>
                <a:latin typeface="Comic Sans MS"/>
                <a:ea typeface="Comic Sans MS"/>
                <a:cs typeface="Comic Sans MS"/>
                <a:sym typeface="Comic Sans MS"/>
                <a:hlinkClick r:id="rId3"/>
              </a:rPr>
              <a:t>RazKids</a:t>
            </a:r>
          </a:p>
        </p:txBody>
      </p:sp>
      <p:pic>
        <p:nvPicPr>
          <p:cNvPr id="220" name="Shape 220" descr="download (1).png"/>
          <p:cNvPicPr preferRelativeResize="0"/>
          <p:nvPr/>
        </p:nvPicPr>
        <p:blipFill>
          <a:blip r:embed="rId4">
            <a:alphaModFix/>
          </a:blip>
          <a:stretch>
            <a:fillRect/>
          </a:stretch>
        </p:blipFill>
        <p:spPr>
          <a:xfrm>
            <a:off x="4491399" y="4846073"/>
            <a:ext cx="4460149" cy="1858400"/>
          </a:xfrm>
          <a:prstGeom prst="rect">
            <a:avLst/>
          </a:prstGeom>
          <a:noFill/>
          <a:ln>
            <a:noFill/>
          </a:ln>
        </p:spPr>
      </p:pic>
      <p:pic>
        <p:nvPicPr>
          <p:cNvPr id="221" name="Shape 221" descr="parrot.gif"/>
          <p:cNvPicPr preferRelativeResize="0"/>
          <p:nvPr/>
        </p:nvPicPr>
        <p:blipFill>
          <a:blip r:embed="rId5">
            <a:alphaModFix/>
          </a:blip>
          <a:stretch>
            <a:fillRect/>
          </a:stretch>
        </p:blipFill>
        <p:spPr>
          <a:xfrm>
            <a:off x="4263725" y="1154275"/>
            <a:ext cx="2952249" cy="27995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ctrTitle"/>
          </p:nvPr>
        </p:nvSpPr>
        <p:spPr>
          <a:xfrm>
            <a:off x="533400" y="1371600"/>
            <a:ext cx="7851599" cy="1828800"/>
          </a:xfrm>
          <a:prstGeom prst="rect">
            <a:avLst/>
          </a:prstGeom>
        </p:spPr>
        <p:txBody>
          <a:bodyPr lIns="91425" tIns="91425" rIns="91425" bIns="91425" anchor="b" anchorCtr="0">
            <a:noAutofit/>
          </a:bodyPr>
          <a:lstStyle/>
          <a:p>
            <a:pPr marL="457200" lvl="0" indent="0" algn="l">
              <a:spcBef>
                <a:spcPts val="0"/>
              </a:spcBef>
              <a:buNone/>
            </a:pPr>
            <a:r>
              <a:rPr lang="en-US" sz="9600">
                <a:solidFill>
                  <a:srgbClr val="FFFFFF"/>
                </a:solidFill>
                <a:latin typeface="Comic Sans MS"/>
                <a:ea typeface="Comic Sans MS"/>
                <a:cs typeface="Comic Sans MS"/>
                <a:sym typeface="Comic Sans MS"/>
              </a:rPr>
              <a:t>IXL MATH</a:t>
            </a:r>
          </a:p>
        </p:txBody>
      </p:sp>
      <p:sp>
        <p:nvSpPr>
          <p:cNvPr id="227" name="Shape 227"/>
          <p:cNvSpPr txBox="1">
            <a:spLocks noGrp="1"/>
          </p:cNvSpPr>
          <p:nvPr>
            <p:ph type="subTitle" idx="1"/>
          </p:nvPr>
        </p:nvSpPr>
        <p:spPr>
          <a:xfrm>
            <a:off x="462100" y="3200410"/>
            <a:ext cx="7854600" cy="1752600"/>
          </a:xfrm>
          <a:prstGeom prst="rect">
            <a:avLst/>
          </a:prstGeom>
        </p:spPr>
        <p:txBody>
          <a:bodyPr lIns="91425" tIns="91425" rIns="91425" bIns="91425" anchor="t" anchorCtr="0">
            <a:noAutofit/>
          </a:bodyPr>
          <a:lstStyle/>
          <a:p>
            <a:pPr lvl="0">
              <a:spcBef>
                <a:spcPts val="0"/>
              </a:spcBef>
              <a:buNone/>
            </a:pPr>
            <a:r>
              <a:rPr lang="en-US" sz="3000" u="sng">
                <a:solidFill>
                  <a:srgbClr val="FFFF00"/>
                </a:solidFill>
                <a:latin typeface="Comic Sans MS"/>
                <a:ea typeface="Comic Sans MS"/>
                <a:cs typeface="Comic Sans MS"/>
                <a:sym typeface="Comic Sans MS"/>
                <a:hlinkClick r:id="rId3"/>
              </a:rPr>
              <a:t>https://eu.ixl.com/math/</a:t>
            </a:r>
          </a:p>
        </p:txBody>
      </p:sp>
      <p:pic>
        <p:nvPicPr>
          <p:cNvPr id="228" name="Shape 228" descr="School, Blue, Calculator, Math"/>
          <p:cNvPicPr preferRelativeResize="0"/>
          <p:nvPr/>
        </p:nvPicPr>
        <p:blipFill>
          <a:blip r:embed="rId4">
            <a:alphaModFix/>
          </a:blip>
          <a:stretch>
            <a:fillRect/>
          </a:stretch>
        </p:blipFill>
        <p:spPr>
          <a:xfrm>
            <a:off x="746000" y="4699500"/>
            <a:ext cx="3946249" cy="1973124"/>
          </a:xfrm>
          <a:prstGeom prst="rect">
            <a:avLst/>
          </a:prstGeom>
          <a:noFill/>
          <a:ln>
            <a:noFill/>
          </a:ln>
        </p:spPr>
      </p:pic>
      <p:pic>
        <p:nvPicPr>
          <p:cNvPr id="229" name="Shape 229" descr="ixl.png"/>
          <p:cNvPicPr preferRelativeResize="0"/>
          <p:nvPr/>
        </p:nvPicPr>
        <p:blipFill>
          <a:blip r:embed="rId5">
            <a:alphaModFix/>
          </a:blip>
          <a:stretch>
            <a:fillRect/>
          </a:stretch>
        </p:blipFill>
        <p:spPr>
          <a:xfrm>
            <a:off x="5149450" y="4415700"/>
            <a:ext cx="3657600" cy="1828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ctrTitle"/>
          </p:nvPr>
        </p:nvSpPr>
        <p:spPr>
          <a:xfrm>
            <a:off x="533400" y="1371600"/>
            <a:ext cx="7851600" cy="1828800"/>
          </a:xfrm>
          <a:prstGeom prst="rect">
            <a:avLst/>
          </a:prstGeom>
        </p:spPr>
        <p:txBody>
          <a:bodyPr lIns="91425" tIns="91425" rIns="91425" bIns="91425" anchor="b" anchorCtr="0">
            <a:noAutofit/>
          </a:bodyPr>
          <a:lstStyle/>
          <a:p>
            <a:pPr marL="457200" lvl="0" indent="0" algn="l" rtl="0">
              <a:spcBef>
                <a:spcPts val="0"/>
              </a:spcBef>
              <a:buNone/>
            </a:pPr>
            <a:r>
              <a:rPr lang="en-US" sz="9600">
                <a:solidFill>
                  <a:srgbClr val="FFFFFF"/>
                </a:solidFill>
                <a:latin typeface="Comic Sans MS"/>
                <a:ea typeface="Comic Sans MS"/>
                <a:cs typeface="Comic Sans MS"/>
                <a:sym typeface="Comic Sans MS"/>
              </a:rPr>
              <a:t>Zearn</a:t>
            </a:r>
          </a:p>
        </p:txBody>
      </p:sp>
      <p:sp>
        <p:nvSpPr>
          <p:cNvPr id="235" name="Shape 235"/>
          <p:cNvSpPr txBox="1">
            <a:spLocks noGrp="1"/>
          </p:cNvSpPr>
          <p:nvPr>
            <p:ph type="subTitle" idx="1"/>
          </p:nvPr>
        </p:nvSpPr>
        <p:spPr>
          <a:xfrm>
            <a:off x="462100" y="3200410"/>
            <a:ext cx="7854600" cy="1752600"/>
          </a:xfrm>
          <a:prstGeom prst="rect">
            <a:avLst/>
          </a:prstGeom>
        </p:spPr>
        <p:txBody>
          <a:bodyPr lIns="91425" tIns="91425" rIns="91425" bIns="91425" anchor="t" anchorCtr="0">
            <a:noAutofit/>
          </a:bodyPr>
          <a:lstStyle/>
          <a:p>
            <a:pPr lvl="0" rtl="0">
              <a:spcBef>
                <a:spcPts val="0"/>
              </a:spcBef>
              <a:buNone/>
            </a:pPr>
            <a:r>
              <a:rPr lang="en-US" sz="3000" u="sng">
                <a:solidFill>
                  <a:srgbClr val="FFFF00"/>
                </a:solidFill>
                <a:latin typeface="Comic Sans MS"/>
                <a:ea typeface="Comic Sans MS"/>
                <a:cs typeface="Comic Sans MS"/>
                <a:sym typeface="Comic Sans MS"/>
                <a:hlinkClick r:id="rId3"/>
              </a:rPr>
              <a:t>https://www.zearn.org/</a:t>
            </a:r>
          </a:p>
        </p:txBody>
      </p:sp>
      <p:pic>
        <p:nvPicPr>
          <p:cNvPr id="236" name="Shape 236"/>
          <p:cNvPicPr preferRelativeResize="0"/>
          <p:nvPr/>
        </p:nvPicPr>
        <p:blipFill>
          <a:blip r:embed="rId4">
            <a:alphaModFix/>
          </a:blip>
          <a:stretch>
            <a:fillRect/>
          </a:stretch>
        </p:blipFill>
        <p:spPr>
          <a:xfrm>
            <a:off x="622800" y="3445325"/>
            <a:ext cx="2806200" cy="2806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ctrTitle"/>
          </p:nvPr>
        </p:nvSpPr>
        <p:spPr>
          <a:xfrm>
            <a:off x="760850" y="689300"/>
            <a:ext cx="7851600" cy="1828800"/>
          </a:xfrm>
          <a:prstGeom prst="rect">
            <a:avLst/>
          </a:prstGeom>
        </p:spPr>
        <p:txBody>
          <a:bodyPr lIns="91425" tIns="91425" rIns="91425" bIns="91425" anchor="b" anchorCtr="0">
            <a:noAutofit/>
          </a:bodyPr>
          <a:lstStyle/>
          <a:p>
            <a:pPr marL="457200" lvl="0" indent="0" algn="l" rtl="0">
              <a:spcBef>
                <a:spcPts val="0"/>
              </a:spcBef>
              <a:buNone/>
            </a:pPr>
            <a:r>
              <a:rPr lang="en-US" sz="9600">
                <a:solidFill>
                  <a:srgbClr val="FFFFFF"/>
                </a:solidFill>
                <a:latin typeface="Comic Sans MS"/>
                <a:ea typeface="Comic Sans MS"/>
                <a:cs typeface="Comic Sans MS"/>
                <a:sym typeface="Comic Sans MS"/>
              </a:rPr>
              <a:t>BrainPop</a:t>
            </a:r>
          </a:p>
          <a:p>
            <a:pPr lvl="0" algn="ctr">
              <a:spcBef>
                <a:spcPts val="0"/>
              </a:spcBef>
              <a:buNone/>
            </a:pPr>
            <a:endParaRPr/>
          </a:p>
        </p:txBody>
      </p:sp>
      <p:sp>
        <p:nvSpPr>
          <p:cNvPr id="242" name="Shape 242"/>
          <p:cNvSpPr txBox="1">
            <a:spLocks noGrp="1"/>
          </p:cNvSpPr>
          <p:nvPr>
            <p:ph type="subTitle" idx="1"/>
          </p:nvPr>
        </p:nvSpPr>
        <p:spPr>
          <a:xfrm>
            <a:off x="759350" y="2115735"/>
            <a:ext cx="7854600" cy="1752600"/>
          </a:xfrm>
          <a:prstGeom prst="rect">
            <a:avLst/>
          </a:prstGeom>
        </p:spPr>
        <p:txBody>
          <a:bodyPr lIns="91425" tIns="91425" rIns="91425" bIns="91425" anchor="t" anchorCtr="0">
            <a:noAutofit/>
          </a:bodyPr>
          <a:lstStyle/>
          <a:p>
            <a:pPr lvl="0" rtl="0">
              <a:spcBef>
                <a:spcPts val="0"/>
              </a:spcBef>
              <a:buNone/>
            </a:pPr>
            <a:r>
              <a:rPr lang="en-US" sz="3000" u="sng">
                <a:solidFill>
                  <a:srgbClr val="FFFF00"/>
                </a:solidFill>
                <a:latin typeface="Comic Sans MS"/>
                <a:ea typeface="Comic Sans MS"/>
                <a:cs typeface="Comic Sans MS"/>
                <a:sym typeface="Comic Sans MS"/>
                <a:hlinkClick r:id="rId3"/>
              </a:rPr>
              <a:t>https://www.brainpop.com/</a:t>
            </a:r>
          </a:p>
        </p:txBody>
      </p:sp>
      <p:pic>
        <p:nvPicPr>
          <p:cNvPr id="243" name="Shape 243" descr="about-brainpop.png"/>
          <p:cNvPicPr preferRelativeResize="0"/>
          <p:nvPr/>
        </p:nvPicPr>
        <p:blipFill>
          <a:blip r:embed="rId4">
            <a:alphaModFix/>
          </a:blip>
          <a:stretch>
            <a:fillRect/>
          </a:stretch>
        </p:blipFill>
        <p:spPr>
          <a:xfrm>
            <a:off x="2221849" y="3211350"/>
            <a:ext cx="4636149" cy="28680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533400" y="1371600"/>
            <a:ext cx="7851600" cy="1828800"/>
          </a:xfrm>
          <a:prstGeom prst="rect">
            <a:avLst/>
          </a:prstGeom>
        </p:spPr>
        <p:txBody>
          <a:bodyPr lIns="91425" tIns="91425" rIns="91425" bIns="91425" anchor="b" anchorCtr="0">
            <a:noAutofit/>
          </a:bodyPr>
          <a:lstStyle/>
          <a:p>
            <a:pPr lvl="0" algn="ctr">
              <a:spcBef>
                <a:spcPts val="0"/>
              </a:spcBef>
              <a:buNone/>
            </a:pPr>
            <a:r>
              <a:rPr lang="en-US" sz="3600">
                <a:solidFill>
                  <a:srgbClr val="FFFF00"/>
                </a:solidFill>
                <a:latin typeface="Comic Sans MS"/>
                <a:ea typeface="Comic Sans MS"/>
                <a:cs typeface="Comic Sans MS"/>
                <a:sym typeface="Comic Sans MS"/>
              </a:rPr>
              <a:t>Did everyone have time to fill out the Parent &amp; Child Information Sheet?</a:t>
            </a:r>
          </a:p>
        </p:txBody>
      </p:sp>
      <p:sp>
        <p:nvSpPr>
          <p:cNvPr id="105" name="Shape 105"/>
          <p:cNvSpPr txBox="1">
            <a:spLocks noGrp="1"/>
          </p:cNvSpPr>
          <p:nvPr>
            <p:ph type="subTitle" idx="1"/>
          </p:nvPr>
        </p:nvSpPr>
        <p:spPr>
          <a:xfrm>
            <a:off x="531900" y="3840860"/>
            <a:ext cx="7854600" cy="1752600"/>
          </a:xfrm>
          <a:prstGeom prst="rect">
            <a:avLst/>
          </a:prstGeom>
        </p:spPr>
        <p:txBody>
          <a:bodyPr lIns="91425" tIns="91425" rIns="91425" bIns="91425" anchor="t" anchorCtr="0">
            <a:noAutofit/>
          </a:bodyPr>
          <a:lstStyle/>
          <a:p>
            <a:pPr marR="0" lvl="0" algn="ctr" rtl="0">
              <a:spcBef>
                <a:spcPts val="0"/>
              </a:spcBef>
              <a:buClr>
                <a:schemeClr val="dk1"/>
              </a:buClr>
              <a:buSzPct val="30555"/>
              <a:buFont typeface="Arial"/>
              <a:buNone/>
            </a:pPr>
            <a:r>
              <a:rPr lang="en-US" sz="3600">
                <a:solidFill>
                  <a:srgbClr val="FFFF00"/>
                </a:solidFill>
                <a:latin typeface="Comic Sans MS"/>
                <a:ea typeface="Comic Sans MS"/>
                <a:cs typeface="Comic Sans MS"/>
                <a:sym typeface="Comic Sans MS"/>
              </a:rPr>
              <a:t>Thank you!</a:t>
            </a: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ctrTitle"/>
          </p:nvPr>
        </p:nvSpPr>
        <p:spPr>
          <a:xfrm>
            <a:off x="533400" y="1371600"/>
            <a:ext cx="7851600" cy="1828800"/>
          </a:xfrm>
          <a:prstGeom prst="rect">
            <a:avLst/>
          </a:prstGeom>
        </p:spPr>
        <p:txBody>
          <a:bodyPr lIns="91425" tIns="91425" rIns="91425" bIns="91425" anchor="b" anchorCtr="0">
            <a:noAutofit/>
          </a:bodyPr>
          <a:lstStyle/>
          <a:p>
            <a:pPr lvl="0" algn="ctr">
              <a:spcBef>
                <a:spcPts val="0"/>
              </a:spcBef>
              <a:buNone/>
            </a:pPr>
            <a:r>
              <a:rPr lang="en-US" sz="6000">
                <a:solidFill>
                  <a:srgbClr val="FFFF00"/>
                </a:solidFill>
                <a:latin typeface="Comic Sans MS"/>
                <a:ea typeface="Comic Sans MS"/>
                <a:cs typeface="Comic Sans MS"/>
                <a:sym typeface="Comic Sans MS"/>
              </a:rPr>
              <a:t>SCHEDULE</a:t>
            </a:r>
          </a:p>
        </p:txBody>
      </p:sp>
      <p:sp>
        <p:nvSpPr>
          <p:cNvPr id="111" name="Shape 111">
            <a:hlinkClick r:id="rId3"/>
          </p:cNvPr>
          <p:cNvSpPr txBox="1">
            <a:spLocks noGrp="1"/>
          </p:cNvSpPr>
          <p:nvPr>
            <p:ph type="subTitle" idx="1"/>
          </p:nvPr>
        </p:nvSpPr>
        <p:spPr>
          <a:xfrm>
            <a:off x="533400" y="3228535"/>
            <a:ext cx="7854600" cy="1752600"/>
          </a:xfrm>
          <a:prstGeom prst="rect">
            <a:avLst/>
          </a:prstGeom>
        </p:spPr>
        <p:txBody>
          <a:bodyPr lIns="91425" tIns="91425" rIns="91425" bIns="91425" anchor="t" anchorCtr="0">
            <a:noAutofit/>
          </a:bodyPr>
          <a:lstStyle/>
          <a:p>
            <a:pPr lvl="0" rtl="0">
              <a:spcBef>
                <a:spcPts val="0"/>
              </a:spcBef>
              <a:buNone/>
            </a:pPr>
            <a:r>
              <a:rPr lang="en-US" sz="4800" u="sng">
                <a:solidFill>
                  <a:srgbClr val="FFFF00"/>
                </a:solidFill>
                <a:latin typeface="Comic Sans MS"/>
                <a:ea typeface="Comic Sans MS"/>
                <a:cs typeface="Comic Sans MS"/>
                <a:sym typeface="Comic Sans MS"/>
                <a:hlinkClick r:id="rId3"/>
              </a:rPr>
              <a:t>SCHEDULE WEEBLY 1A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ctrTitle"/>
          </p:nvPr>
        </p:nvSpPr>
        <p:spPr>
          <a:xfrm>
            <a:off x="0" y="1066800"/>
            <a:ext cx="9144000" cy="5445900"/>
          </a:xfrm>
          <a:prstGeom prst="rect">
            <a:avLst/>
          </a:prstGeom>
          <a:noFill/>
          <a:ln>
            <a:noFill/>
          </a:ln>
        </p:spPr>
        <p:txBody>
          <a:bodyPr lIns="0" tIns="0" rIns="18275" bIns="0" anchor="b" anchorCtr="0">
            <a:noAutofit/>
          </a:bodyPr>
          <a:lstStyle/>
          <a:p>
            <a:pPr marL="0" marR="0" lvl="0" indent="0" algn="ctr" rtl="0">
              <a:spcBef>
                <a:spcPts val="0"/>
              </a:spcBef>
              <a:buClr>
                <a:srgbClr val="C0D88C"/>
              </a:buClr>
              <a:buSzPct val="25000"/>
              <a:buFont typeface="Calibri"/>
              <a:buNone/>
            </a:pPr>
            <a:r>
              <a:rPr lang="en-US" sz="3600" b="1">
                <a:solidFill>
                  <a:srgbClr val="FFFF00"/>
                </a:solidFill>
                <a:latin typeface="Comic Sans MS"/>
                <a:ea typeface="Comic Sans MS"/>
                <a:cs typeface="Comic Sans MS"/>
                <a:sym typeface="Comic Sans MS"/>
              </a:rPr>
              <a:t>Reading &amp; Math Logs: </a:t>
            </a:r>
          </a:p>
          <a:p>
            <a:pPr marL="0" marR="0" lvl="0" indent="0" algn="ctr" rtl="0">
              <a:spcBef>
                <a:spcPts val="0"/>
              </a:spcBef>
              <a:buClr>
                <a:srgbClr val="C0D88C"/>
              </a:buClr>
              <a:buSzPct val="25000"/>
              <a:buFont typeface="Calibri"/>
              <a:buNone/>
            </a:pPr>
            <a:r>
              <a:rPr lang="en-US" sz="3600">
                <a:solidFill>
                  <a:srgbClr val="FFFF00"/>
                </a:solidFill>
                <a:latin typeface="Comic Sans MS"/>
                <a:ea typeface="Comic Sans MS"/>
                <a:cs typeface="Comic Sans MS"/>
                <a:sym typeface="Comic Sans MS"/>
              </a:rPr>
              <a:t>All students will have a reading and math log. Students are required to fill in the titles of the books they read on RazKids Monday-Thursday and then turn in the reading log on FRIDAY. Likewise, they will have an IXL Math Skill log, which will have selected skills for them to practice during the week and require a parent signature upon completion.</a:t>
            </a:r>
            <a:r>
              <a:rPr lang="en-US" sz="3600" b="1" i="0" u="none" strike="noStrike" cap="none">
                <a:solidFill>
                  <a:srgbClr val="C0D88C"/>
                </a:solidFill>
                <a:latin typeface="Calibri"/>
                <a:ea typeface="Calibri"/>
                <a:cs typeface="Calibri"/>
                <a:sym typeface="Calibri"/>
              </a:rPr>
              <a:t/>
            </a:r>
            <a:br>
              <a:rPr lang="en-US" sz="3600" b="1" i="0" u="none" strike="noStrike" cap="none">
                <a:solidFill>
                  <a:srgbClr val="C0D88C"/>
                </a:solidFill>
                <a:latin typeface="Calibri"/>
                <a:ea typeface="Calibri"/>
                <a:cs typeface="Calibri"/>
                <a:sym typeface="Calibri"/>
              </a:rPr>
            </a:br>
            <a:endParaRPr lang="en-US" sz="3600" b="1" i="0" u="none" strike="noStrike" cap="none">
              <a:solidFill>
                <a:srgbClr val="C0D88C"/>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subTitle" idx="1"/>
          </p:nvPr>
        </p:nvSpPr>
        <p:spPr>
          <a:xfrm>
            <a:off x="533400" y="278185"/>
            <a:ext cx="7854600" cy="1752600"/>
          </a:xfrm>
          <a:prstGeom prst="rect">
            <a:avLst/>
          </a:prstGeom>
        </p:spPr>
        <p:txBody>
          <a:bodyPr lIns="91425" tIns="91425" rIns="91425" bIns="91425" anchor="t" anchorCtr="0">
            <a:noAutofit/>
          </a:bodyPr>
          <a:lstStyle/>
          <a:p>
            <a:pPr lvl="0" algn="ctr" rtl="0">
              <a:spcBef>
                <a:spcPts val="0"/>
              </a:spcBef>
              <a:buNone/>
            </a:pPr>
            <a:r>
              <a:rPr lang="en-US" sz="4800">
                <a:solidFill>
                  <a:srgbClr val="FFFF00"/>
                </a:solidFill>
                <a:latin typeface="Comic Sans MS"/>
                <a:ea typeface="Comic Sans MS"/>
                <a:cs typeface="Comic Sans MS"/>
                <a:sym typeface="Comic Sans MS"/>
              </a:rPr>
              <a:t>Agenda in the Homework Folder</a:t>
            </a:r>
          </a:p>
          <a:p>
            <a:pPr lvl="0" algn="ctr" rtl="0">
              <a:spcBef>
                <a:spcPts val="0"/>
              </a:spcBef>
              <a:buNone/>
            </a:pPr>
            <a:r>
              <a:rPr lang="en-US" sz="4800">
                <a:solidFill>
                  <a:srgbClr val="FFFF00"/>
                </a:solidFill>
                <a:latin typeface="Comic Sans MS"/>
                <a:ea typeface="Comic Sans MS"/>
                <a:cs typeface="Comic Sans MS"/>
                <a:sym typeface="Comic Sans MS"/>
              </a:rPr>
              <a:t>Everyday!</a:t>
            </a:r>
          </a:p>
        </p:txBody>
      </p:sp>
      <p:pic>
        <p:nvPicPr>
          <p:cNvPr id="122" name="Shape 122" descr="IMG_8389.JPG"/>
          <p:cNvPicPr preferRelativeResize="0"/>
          <p:nvPr/>
        </p:nvPicPr>
        <p:blipFill>
          <a:blip r:embed="rId3">
            <a:alphaModFix/>
          </a:blip>
          <a:stretch>
            <a:fillRect/>
          </a:stretch>
        </p:blipFill>
        <p:spPr>
          <a:xfrm>
            <a:off x="1004375" y="2923875"/>
            <a:ext cx="6669676" cy="3751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subTitle" idx="1"/>
          </p:nvPr>
        </p:nvSpPr>
        <p:spPr>
          <a:xfrm>
            <a:off x="531900" y="289385"/>
            <a:ext cx="7854600" cy="1752600"/>
          </a:xfrm>
          <a:prstGeom prst="rect">
            <a:avLst/>
          </a:prstGeom>
        </p:spPr>
        <p:txBody>
          <a:bodyPr lIns="91425" tIns="91425" rIns="91425" bIns="91425" anchor="t" anchorCtr="0">
            <a:noAutofit/>
          </a:bodyPr>
          <a:lstStyle/>
          <a:p>
            <a:pPr lvl="0" algn="ctr" rtl="0">
              <a:spcBef>
                <a:spcPts val="0"/>
              </a:spcBef>
              <a:buNone/>
            </a:pPr>
            <a:r>
              <a:rPr lang="en-US" sz="3600">
                <a:solidFill>
                  <a:srgbClr val="FFFF00"/>
                </a:solidFill>
                <a:latin typeface="Comic Sans MS"/>
                <a:ea typeface="Comic Sans MS"/>
                <a:cs typeface="Comic Sans MS"/>
                <a:sym typeface="Comic Sans MS"/>
              </a:rPr>
              <a:t>Please fill in all your child´s information on the front page of the Agenda</a:t>
            </a:r>
          </a:p>
        </p:txBody>
      </p:sp>
      <p:pic>
        <p:nvPicPr>
          <p:cNvPr id="128" name="Shape 128" descr="IMG_0815.jpg"/>
          <p:cNvPicPr preferRelativeResize="0"/>
          <p:nvPr/>
        </p:nvPicPr>
        <p:blipFill>
          <a:blip r:embed="rId3">
            <a:alphaModFix/>
          </a:blip>
          <a:stretch>
            <a:fillRect/>
          </a:stretch>
        </p:blipFill>
        <p:spPr>
          <a:xfrm rot="-5400000">
            <a:off x="2375913" y="2729260"/>
            <a:ext cx="4392177" cy="32941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subTitle" idx="1"/>
          </p:nvPr>
        </p:nvSpPr>
        <p:spPr>
          <a:xfrm>
            <a:off x="564500" y="2097634"/>
            <a:ext cx="8283900" cy="4262700"/>
          </a:xfrm>
          <a:prstGeom prst="rect">
            <a:avLst/>
          </a:prstGeom>
        </p:spPr>
        <p:txBody>
          <a:bodyPr lIns="91425" tIns="91425" rIns="91425" bIns="91425" anchor="t" anchorCtr="0">
            <a:noAutofit/>
          </a:bodyPr>
          <a:lstStyle/>
          <a:p>
            <a:pPr lvl="0" algn="ctr" rtl="0">
              <a:spcBef>
                <a:spcPts val="0"/>
              </a:spcBef>
              <a:buNone/>
            </a:pPr>
            <a:r>
              <a:rPr lang="en-US" sz="4800">
                <a:solidFill>
                  <a:srgbClr val="FFFF00"/>
                </a:solidFill>
                <a:latin typeface="Comic Sans MS"/>
                <a:ea typeface="Comic Sans MS"/>
                <a:cs typeface="Comic Sans MS"/>
                <a:sym typeface="Comic Sans MS"/>
              </a:rPr>
              <a:t>Homework Folder comes to school everyday with the agenda inside it!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subTitle" idx="1"/>
          </p:nvPr>
        </p:nvSpPr>
        <p:spPr>
          <a:xfrm>
            <a:off x="125550" y="278175"/>
            <a:ext cx="8929500" cy="1752600"/>
          </a:xfrm>
          <a:prstGeom prst="rect">
            <a:avLst/>
          </a:prstGeom>
        </p:spPr>
        <p:txBody>
          <a:bodyPr lIns="91425" tIns="91425" rIns="91425" bIns="91425" anchor="t" anchorCtr="0">
            <a:noAutofit/>
          </a:bodyPr>
          <a:lstStyle/>
          <a:p>
            <a:pPr lvl="0" algn="ctr" rtl="0">
              <a:spcBef>
                <a:spcPts val="0"/>
              </a:spcBef>
              <a:buNone/>
            </a:pPr>
            <a:r>
              <a:rPr lang="en-US" sz="4800">
                <a:solidFill>
                  <a:srgbClr val="FFFF00"/>
                </a:solidFill>
                <a:latin typeface="Comic Sans MS"/>
                <a:ea typeface="Comic Sans MS"/>
                <a:cs typeface="Comic Sans MS"/>
                <a:sym typeface="Comic Sans MS"/>
              </a:rPr>
              <a:t>How to Fill in the Reading &amp; Math Log!</a:t>
            </a:r>
          </a:p>
          <a:p>
            <a:pPr lvl="0" algn="ctr" rtl="0">
              <a:spcBef>
                <a:spcPts val="0"/>
              </a:spcBef>
              <a:buNone/>
            </a:pPr>
            <a:endParaRPr sz="4800">
              <a:solidFill>
                <a:srgbClr val="FFFF00"/>
              </a:solidFill>
              <a:latin typeface="Comic Sans MS"/>
              <a:ea typeface="Comic Sans MS"/>
              <a:cs typeface="Comic Sans MS"/>
              <a:sym typeface="Comic Sans MS"/>
            </a:endParaRPr>
          </a:p>
          <a:p>
            <a:pPr lvl="0" algn="ctr" rtl="0">
              <a:spcBef>
                <a:spcPts val="0"/>
              </a:spcBef>
              <a:buNone/>
            </a:pPr>
            <a:endParaRPr sz="4800">
              <a:solidFill>
                <a:srgbClr val="FFFF00"/>
              </a:solidFill>
              <a:latin typeface="Comic Sans MS"/>
              <a:ea typeface="Comic Sans MS"/>
              <a:cs typeface="Comic Sans MS"/>
              <a:sym typeface="Comic Sans MS"/>
            </a:endParaRPr>
          </a:p>
          <a:p>
            <a:pPr lvl="0" algn="ctr">
              <a:spcBef>
                <a:spcPts val="0"/>
              </a:spcBef>
              <a:buNone/>
            </a:pPr>
            <a:r>
              <a:rPr lang="en-US" sz="4800">
                <a:solidFill>
                  <a:srgbClr val="FFFF00"/>
                </a:solidFill>
                <a:latin typeface="Comic Sans MS"/>
                <a:ea typeface="Comic Sans MS"/>
                <a:cs typeface="Comic Sans MS"/>
                <a:sym typeface="Comic Sans MS"/>
              </a:rPr>
              <a:t>We will take a look at an example together...</a:t>
            </a:r>
          </a:p>
        </p:txBody>
      </p:sp>
    </p:spTree>
  </p:cSld>
  <p:clrMapOvr>
    <a:masterClrMapping/>
  </p:clrMapOvr>
</p:sld>
</file>

<file path=ppt/theme/theme1.xml><?xml version="1.0" encoding="utf-8"?>
<a:theme xmlns:a="http://schemas.openxmlformats.org/drawingml/2006/main" name="Flow">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542</Words>
  <Application>Microsoft Office PowerPoint</Application>
  <PresentationFormat>On-screen Show (4:3)</PresentationFormat>
  <Paragraphs>54</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Merriweather</vt:lpstr>
      <vt:lpstr>Comic Sans MS</vt:lpstr>
      <vt:lpstr>Calibri</vt:lpstr>
      <vt:lpstr>Flow</vt:lpstr>
      <vt:lpstr>Welcome to 1A!</vt:lpstr>
      <vt:lpstr>  My Contact Information: Ms. Maureen Cattieu maureen.cattieu@cojowa.edu.co  http://cojowa1a.weebly.com/   </vt:lpstr>
      <vt:lpstr>Did everyone have time to fill out the Parent &amp; Child Information Sheet?</vt:lpstr>
      <vt:lpstr>SCHEDULE</vt:lpstr>
      <vt:lpstr>Reading &amp; Math Logs:  All students will have a reading and math log. Students are required to fill in the titles of the books they read on RazKids Monday-Thursday and then turn in the reading log on FRIDAY. Likewise, they will have an IXL Math Skill log, which will have selected skills for them to practice during the week and require a parent signature upon completion. </vt:lpstr>
      <vt:lpstr>PowerPoint Presentation</vt:lpstr>
      <vt:lpstr>PowerPoint Presentation</vt:lpstr>
      <vt:lpstr>PowerPoint Presentation</vt:lpstr>
      <vt:lpstr>PowerPoint Presentation</vt:lpstr>
      <vt:lpstr>Every week students will receive a Reading and Math Log. They will have until Friday to complete the log. On the backside of the log, you will see a list of the spelling words or letter sounds we are working on during the week, so that you can practice at home with your child. In addition to the log they will also have some math worksheets, if necessary.  </vt:lpstr>
      <vt:lpstr>IF your child DOES NOT understand  Circle the question in a marker or colored pen and have them return with the homework the next day. Tell the child to show the teacher and we will review it in class with all the other students!  </vt:lpstr>
      <vt:lpstr>AGENDA COMES TO SCHOOL EVERYDAY!</vt:lpstr>
      <vt:lpstr>Please sign each day and make sure you talk with your child about their behavior!</vt:lpstr>
      <vt:lpstr>PowerPoint Presentation</vt:lpstr>
      <vt:lpstr>PowerPoint Presentation</vt:lpstr>
      <vt:lpstr>PowerPoint Presentation</vt:lpstr>
      <vt:lpstr>PowerPoint Presentation</vt:lpstr>
      <vt:lpstr>PowerPoint Presentation</vt:lpstr>
      <vt:lpstr> </vt:lpstr>
      <vt:lpstr>Standards Based Link</vt:lpstr>
      <vt:lpstr>The students will be assessed based on the Common Core State Standards for Math and Language Arts. For Science, we will use the Next Generation Science Standards and for Social Studies we will use the Colorado State Standards.</vt:lpstr>
      <vt:lpstr>Standards Based Grading</vt:lpstr>
      <vt:lpstr>   </vt:lpstr>
      <vt:lpstr>IXL MATH</vt:lpstr>
      <vt:lpstr>Zearn</vt:lpstr>
      <vt:lpstr>BrainPop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1A!</dc:title>
  <dc:creator>Cojowa</dc:creator>
  <cp:lastModifiedBy>Cojowa</cp:lastModifiedBy>
  <cp:revision>1</cp:revision>
  <dcterms:modified xsi:type="dcterms:W3CDTF">2017-08-30T16:37:28Z</dcterms:modified>
</cp:coreProperties>
</file>