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>
        <p:scale>
          <a:sx n="98" d="100"/>
          <a:sy n="98" d="100"/>
        </p:scale>
        <p:origin x="402" y="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33528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too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782408"/>
            <a:ext cx="87630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He wants </a:t>
            </a:r>
            <a:r>
              <a:rPr lang="en-US" sz="400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to play, </a:t>
            </a:r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too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!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8194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t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0" y="2819400"/>
            <a:ext cx="71185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00" y="2819400"/>
            <a:ext cx="6096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2050" name="Picture 2" descr="http://www.aplacetolovedogs.com/wp-content/uploads/2013/08/baby-english-bulldo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7"/>
          <a:stretch/>
        </p:blipFill>
        <p:spPr bwMode="auto">
          <a:xfrm>
            <a:off x="3810000" y="533400"/>
            <a:ext cx="47625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8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851" y="1295400"/>
            <a:ext cx="39243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under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715000"/>
            <a:ext cx="8991600" cy="99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There is something </a:t>
            </a:r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under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 that hat!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28194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u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26122" y="2819400"/>
            <a:ext cx="88145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d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06761" y="2819400"/>
            <a:ext cx="7604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n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66534" y="2819400"/>
            <a:ext cx="815702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41196" y="2819400"/>
            <a:ext cx="815702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r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1028" name="Picture 4" descr="Fondos de Pantalla &gt; Gatitos | Gatos | Félidos &gt; Ginger kitten hiding under a h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365" y="288895"/>
            <a:ext cx="10266729" cy="64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1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806" y="1351922"/>
            <a:ext cx="3790238" cy="16764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want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5" y="5638800"/>
            <a:ext cx="8991600" cy="1066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I</a:t>
            </a:r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 want 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to  visit </a:t>
            </a:r>
            <a:r>
              <a:rPr lang="en-US" sz="4000" dirty="0" err="1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Legoland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!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0225" y="28194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w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30425" y="2819400"/>
            <a:ext cx="71185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n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68425" y="2819400"/>
            <a:ext cx="6096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21949" y="2819400"/>
            <a:ext cx="71185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t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3076" name="Picture 4" descr="http://gulfcoasttravelworld.com/blogsite/wp-content/uploads/2013/02/legolan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2" y="0"/>
            <a:ext cx="103077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64" y="1600200"/>
            <a:ext cx="3167836" cy="14478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was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715000"/>
            <a:ext cx="8991600" cy="6858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Y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esterday I </a:t>
            </a:r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was 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at home.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" y="2743200"/>
            <a:ext cx="101665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w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95400" y="27432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81200" y="27432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s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100" name="Picture 4" descr="http://cdn.maypalo.com/wp-content/uploads/2010/10/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966"/>
            <a:ext cx="8553450" cy="60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96108"/>
            <a:ext cx="35814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well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715000"/>
            <a:ext cx="8382000" cy="914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She sings very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well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2571482"/>
            <a:ext cx="842213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w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56613" y="2571482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36578" y="2571482"/>
            <a:ext cx="44810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71800" y="2571482"/>
            <a:ext cx="5334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5122" name="Picture 2" descr="http://lafiscalia.com/wp-content/uploads/shakira-inic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96108"/>
            <a:ext cx="3990975" cy="299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55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too</vt:lpstr>
      <vt:lpstr>under</vt:lpstr>
      <vt:lpstr>want</vt:lpstr>
      <vt:lpstr>was</vt:lpstr>
      <vt:lpstr>well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cojowa</dc:creator>
  <cp:lastModifiedBy>cojowa</cp:lastModifiedBy>
  <cp:revision>56</cp:revision>
  <dcterms:created xsi:type="dcterms:W3CDTF">2014-09-15T17:08:56Z</dcterms:created>
  <dcterms:modified xsi:type="dcterms:W3CDTF">2015-11-23T15:40:33Z</dcterms:modified>
</cp:coreProperties>
</file>