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2819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see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8991600" cy="1066800"/>
          </a:xfrm>
        </p:spPr>
        <p:txBody>
          <a:bodyPr>
            <a:noAutofit/>
          </a:bodyPr>
          <a:lstStyle/>
          <a:p>
            <a:r>
              <a:rPr lang="en-US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</a:t>
            </a:r>
            <a:r>
              <a:rPr lang="en-US" sz="5500" dirty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see</a:t>
            </a:r>
            <a:r>
              <a:rPr lang="en-US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a beautiful picture.</a:t>
            </a:r>
            <a:endParaRPr lang="en-US" sz="55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3940" y="25908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3769" y="25908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s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24111" y="25908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31242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the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257800"/>
            <a:ext cx="8763000" cy="11430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The 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bird is flying.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0024" y="26670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6670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8612" y="26670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h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349" y="304800"/>
            <a:ext cx="3635898" cy="42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10278 C 2.77556E-17 0.00995 0.06701 -0.06204 0.14896 -0.06204 C 0.23333 -0.06204 0.30069 0.00995 0.30069 0.10278 C 0.30069 0.1956 0.36788 0.26782 0.4526 0.26782 C 0.53403 0.26782 0.60191 0.1956 0.60191 0.10278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4419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three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257800"/>
            <a:ext cx="8991600" cy="11430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There are 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three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apples.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2948354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28700" y="2948354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h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400" y="2948354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24100" y="2948354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71800" y="2948354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57" y="381000"/>
            <a:ext cx="1757680" cy="186944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868" y="2675988"/>
            <a:ext cx="1757680" cy="186944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99434"/>
            <a:ext cx="1757680" cy="18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4" y="1600200"/>
            <a:ext cx="2895600" cy="1447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to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257800"/>
            <a:ext cx="8991600" cy="11430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He wants 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to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play basketball.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9718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9700" y="29718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2344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971550"/>
            <a:ext cx="2895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two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00600"/>
            <a:ext cx="8382000" cy="1600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have 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two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eyes.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176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542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48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see</vt:lpstr>
      <vt:lpstr>the</vt:lpstr>
      <vt:lpstr>three</vt:lpstr>
      <vt:lpstr>to</vt:lpstr>
      <vt:lpstr>two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12</cp:revision>
  <dcterms:created xsi:type="dcterms:W3CDTF">2014-09-15T17:08:56Z</dcterms:created>
  <dcterms:modified xsi:type="dcterms:W3CDTF">2015-09-23T15:29:06Z</dcterms:modified>
</cp:coreProperties>
</file>