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1846971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up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am growing </a:t>
            </a:r>
            <a:r>
              <a:rPr lang="en-US" sz="55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up</a:t>
            </a:r>
            <a:r>
              <a:rPr lang="en-US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55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86746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p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4229" y="286746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r="75904" b="12992"/>
          <a:stretch/>
        </p:blipFill>
        <p:spPr bwMode="auto">
          <a:xfrm>
            <a:off x="2456571" y="2743200"/>
            <a:ext cx="1566789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5129" r="54665" b="12992"/>
          <a:stretch/>
        </p:blipFill>
        <p:spPr bwMode="auto">
          <a:xfrm>
            <a:off x="4023360" y="2461846"/>
            <a:ext cx="1533378" cy="212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5" t="8719" r="31732" b="12992"/>
          <a:stretch/>
        </p:blipFill>
        <p:spPr bwMode="auto">
          <a:xfrm>
            <a:off x="5556738" y="1899138"/>
            <a:ext cx="1491176" cy="26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6" t="-3589" r="-502" b="12992"/>
          <a:stretch/>
        </p:blipFill>
        <p:spPr bwMode="auto">
          <a:xfrm>
            <a:off x="7047914" y="1477108"/>
            <a:ext cx="2096086" cy="310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1242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we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86400"/>
            <a:ext cx="87630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We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are having a Halloween party.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2667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8788" y="2667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92"/>
            <a:ext cx="9144000" cy="62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4419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where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257800"/>
            <a:ext cx="8991600" cy="11430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Where </a:t>
            </a:r>
            <a:r>
              <a:rPr lang="en-US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is 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 lion?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9483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81100" y="29483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8800" y="29483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76500" y="29483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24200" y="29483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6" name="Picture 2" descr="http://3.bp.blogspot.com/_WqSOYRykq2A/TREVK57HwdI/AAAAAAAADks/dGas7RJPWzg/s1600/IMG_0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5" cy="732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4310836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yellow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257800"/>
            <a:ext cx="8991600" cy="11430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yellow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duck is small.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00" y="2980006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2980006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33600" y="2980006"/>
            <a:ext cx="38862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52600" y="2980006"/>
            <a:ext cx="38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27910" y="2980006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86100" y="2980006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70031"/>
            <a:ext cx="906063" cy="8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971550"/>
            <a:ext cx="2895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you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8382000" cy="9144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What are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you </a:t>
            </a:r>
            <a:r>
              <a:rPr lang="en-US" sz="5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doing?</a:t>
            </a:r>
            <a:endParaRPr lang="en-US" sz="5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76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42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/>
          <a:stretch/>
        </p:blipFill>
        <p:spPr bwMode="auto">
          <a:xfrm>
            <a:off x="0" y="-328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51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up</vt:lpstr>
      <vt:lpstr>we</vt:lpstr>
      <vt:lpstr>where</vt:lpstr>
      <vt:lpstr>yellow</vt:lpstr>
      <vt:lpstr>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17</cp:revision>
  <dcterms:created xsi:type="dcterms:W3CDTF">2014-09-15T17:08:56Z</dcterms:created>
  <dcterms:modified xsi:type="dcterms:W3CDTF">2015-09-23T16:13:36Z</dcterms:modified>
</cp:coreProperties>
</file>