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>
        <p:scale>
          <a:sx n="54" d="100"/>
          <a:sy n="54" d="100"/>
        </p:scale>
        <p:origin x="-183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28194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all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638800"/>
            <a:ext cx="8991600" cy="7620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 respect </a:t>
            </a:r>
            <a:r>
              <a:rPr lang="en-US" sz="45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all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kinds of animals.</a:t>
            </a:r>
            <a:endParaRPr lang="en-US" sz="45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6289" y="2590800"/>
            <a:ext cx="457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4336" y="25908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93631" y="2590800"/>
            <a:ext cx="457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1143000"/>
            <a:ext cx="36576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am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562600"/>
            <a:ext cx="8763000" cy="8382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am 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learning about empathy.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5908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90349" y="2602523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m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85"/>
            <a:ext cx="586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3657600" cy="1924050"/>
          </a:xfrm>
        </p:spPr>
        <p:txBody>
          <a:bodyPr>
            <a:noAutofit/>
          </a:bodyPr>
          <a:lstStyle/>
          <a:p>
            <a:r>
              <a:rPr lang="en-US" sz="12000" dirty="0" smtClean="0">
                <a:latin typeface="2peas" panose="02000603000000000000" pitchFamily="2" charset="0"/>
                <a:ea typeface="2peas" panose="02000603000000000000" pitchFamily="2" charset="0"/>
              </a:rPr>
              <a:t>are</a:t>
            </a:r>
            <a:endParaRPr lang="en-US" sz="12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0"/>
            <a:ext cx="8991600" cy="10668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They </a:t>
            </a: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are</a:t>
            </a: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playing with </a:t>
            </a:r>
            <a:r>
              <a:rPr lang="en-US" sz="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legos</a:t>
            </a: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.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34746" y="2895600"/>
            <a:ext cx="67505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r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0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2050" name="Picture 2" descr="http://millvalleylibrary.net/kids/wp-content/uploads/2013/11/children-playing-le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62" y="633412"/>
            <a:ext cx="5745237" cy="45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64" y="1600200"/>
            <a:ext cx="2895600" cy="14478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at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8991600" cy="685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He is doing his homework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at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home.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30480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85900" y="3048000"/>
            <a:ext cx="60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3074" name="Picture 2" descr="http://0.tqn.com/y/giftedkids/1/W/A/6/-/-/child-writing-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0918" cy="61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96108"/>
            <a:ext cx="28956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ate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00600"/>
            <a:ext cx="8382000" cy="1600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He 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ate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some cake.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0277" y="2904392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2904392"/>
            <a:ext cx="457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54200" y="2904392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1026" name="Picture 2" descr="http://i.ytimg.com/vi/jnskwFJgAdY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1"/>
          <a:stretch/>
        </p:blipFill>
        <p:spPr bwMode="auto">
          <a:xfrm>
            <a:off x="-17585" y="17584"/>
            <a:ext cx="9161586" cy="68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50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all</vt:lpstr>
      <vt:lpstr>am</vt:lpstr>
      <vt:lpstr>are</vt:lpstr>
      <vt:lpstr>at</vt:lpstr>
      <vt:lpstr>ate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11</cp:revision>
  <dcterms:created xsi:type="dcterms:W3CDTF">2014-09-15T17:08:56Z</dcterms:created>
  <dcterms:modified xsi:type="dcterms:W3CDTF">2015-09-23T16:14:48Z</dcterms:modified>
</cp:coreProperties>
</file>