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5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>
      <p:cViewPr>
        <p:scale>
          <a:sx n="75" d="100"/>
          <a:sy n="75" d="100"/>
        </p:scale>
        <p:origin x="-258" y="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0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5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6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2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47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8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4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4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76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8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2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219200"/>
            <a:ext cx="3352800" cy="192405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hill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8200" y="2599592"/>
            <a:ext cx="842213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h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600200" y="2599592"/>
            <a:ext cx="479178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err="1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i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26978" y="2599592"/>
            <a:ext cx="448101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l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362200" y="2599592"/>
            <a:ext cx="5334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l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04800" y="4877336"/>
            <a:ext cx="8382000" cy="914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Jack and Jill went up the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hill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304800" y="57150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t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o fetch a pail of water.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1026" name="Picture 2" descr="http://www.1st-art-gallery.com/thumbnail/243170/1/Jack-And-Jill-From-April-Babys-Book-Of-Tun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49"/>
          <a:stretch/>
        </p:blipFill>
        <p:spPr bwMode="auto">
          <a:xfrm>
            <a:off x="3617551" y="304800"/>
            <a:ext cx="5551134" cy="457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80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4" grpId="0"/>
      <p:bldP spid="15" grpId="0" build="p"/>
      <p:bldP spid="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806" y="1351922"/>
            <a:ext cx="3790238" cy="167640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fell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14400" y="2571482"/>
            <a:ext cx="842213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f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622178" y="2571482"/>
            <a:ext cx="8382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e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307978" y="2571482"/>
            <a:ext cx="448101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l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743200" y="2571482"/>
            <a:ext cx="5334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l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52400" y="4953536"/>
            <a:ext cx="88392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Jack </a:t>
            </a:r>
            <a:r>
              <a:rPr lang="en-US" sz="4000" dirty="0" smtClean="0">
                <a:solidFill>
                  <a:schemeClr val="accent6"/>
                </a:solidFill>
                <a:latin typeface="2peas" panose="02000603000000000000" pitchFamily="2" charset="0"/>
                <a:ea typeface="2peas" panose="02000603000000000000" pitchFamily="2" charset="0"/>
              </a:rPr>
              <a:t>fell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 down, and broke his crown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304800" y="5791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a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nd Jill came tumbling after.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2050" name="Picture 2" descr="https://img1.etsystatic.com/000/0/5217257/il_340x270.26184035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1" r="8235"/>
          <a:stretch/>
        </p:blipFill>
        <p:spPr bwMode="auto">
          <a:xfrm>
            <a:off x="4038600" y="37563"/>
            <a:ext cx="4953000" cy="477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0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 build="p"/>
      <p:bldP spid="1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851" y="1295400"/>
            <a:ext cx="3924300" cy="192405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bell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715000"/>
            <a:ext cx="8991600" cy="990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What a huge </a:t>
            </a:r>
            <a:r>
              <a:rPr lang="en-US" sz="4000" dirty="0" smtClean="0">
                <a:solidFill>
                  <a:schemeClr val="accent6"/>
                </a:solidFill>
                <a:latin typeface="2peas" panose="02000603000000000000" pitchFamily="2" charset="0"/>
                <a:ea typeface="2peas" panose="02000603000000000000" pitchFamily="2" charset="0"/>
              </a:rPr>
              <a:t>bell</a:t>
            </a:r>
            <a:r>
              <a:rPr lang="en-US" sz="4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!</a:t>
            </a:r>
            <a:endParaRPr lang="en-US" sz="4000" dirty="0">
              <a:solidFill>
                <a:schemeClr val="tx1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19200" y="2675792"/>
            <a:ext cx="842213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b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26978" y="2675792"/>
            <a:ext cx="8382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e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612778" y="2675792"/>
            <a:ext cx="448101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l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048000" y="2675792"/>
            <a:ext cx="5334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l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3074" name="Picture 2" descr="http://i1.trekearth.com/photos/70028/thiv56_big_bell_at_rossik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"/>
            <a:ext cx="3467100" cy="521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8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  <p:bldP spid="12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764" y="1600200"/>
            <a:ext cx="3167836" cy="144780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ball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715000"/>
            <a:ext cx="8991600" cy="6858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He is catching the </a:t>
            </a:r>
            <a:r>
              <a:rPr lang="en-US" sz="4000" dirty="0" smtClean="0">
                <a:solidFill>
                  <a:schemeClr val="accent6"/>
                </a:solidFill>
                <a:latin typeface="2peas" panose="02000603000000000000" pitchFamily="2" charset="0"/>
                <a:ea typeface="2peas" panose="02000603000000000000" pitchFamily="2" charset="0"/>
              </a:rPr>
              <a:t>ball.</a:t>
            </a:r>
            <a:endParaRPr lang="en-US" sz="4000" dirty="0">
              <a:solidFill>
                <a:schemeClr val="tx1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2599592"/>
            <a:ext cx="842213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b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41178" y="2599592"/>
            <a:ext cx="8382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a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26978" y="2599592"/>
            <a:ext cx="448101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l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362200" y="2599592"/>
            <a:ext cx="5334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l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4098" name="Picture 2" descr="http://i1.wp.com/blazepress.com/wp-content/uploads/2014/09/dog-catching-ball-3.jpg?resize=2322%2C18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0233"/>
            <a:ext cx="9144000" cy="747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42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57200"/>
            <a:ext cx="3581400" cy="192405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fall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14400" y="1932574"/>
            <a:ext cx="842213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f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622178" y="1932574"/>
            <a:ext cx="8382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a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307978" y="1932574"/>
            <a:ext cx="448101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l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743200" y="1932574"/>
            <a:ext cx="5334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l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76200" y="5715000"/>
            <a:ext cx="8991600" cy="990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This is how </a:t>
            </a:r>
            <a:r>
              <a:rPr lang="en-US" sz="4000" dirty="0" smtClean="0">
                <a:solidFill>
                  <a:schemeClr val="accent6"/>
                </a:solidFill>
                <a:latin typeface="2peas" panose="02000603000000000000" pitchFamily="2" charset="0"/>
                <a:ea typeface="2peas" panose="02000603000000000000" pitchFamily="2" charset="0"/>
              </a:rPr>
              <a:t>fall</a:t>
            </a:r>
            <a:r>
              <a:rPr lang="en-US" sz="4000" dirty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looks like in Boston.</a:t>
            </a:r>
            <a:endParaRPr lang="en-US" sz="4000" dirty="0">
              <a:solidFill>
                <a:schemeClr val="tx1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5" name="Picture 2" descr="http://streetmedicine.org/wordpress/wp-content/uploads/2013/08/Boston-Public-Garden-in-Autum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1277"/>
            <a:ext cx="9753600" cy="52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82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2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</TotalTime>
  <Words>73</Words>
  <Application>Microsoft Office PowerPoint</Application>
  <PresentationFormat>On-screen Show (4:3)</PresentationFormat>
  <Paragraphs>32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hill</vt:lpstr>
      <vt:lpstr>fell</vt:lpstr>
      <vt:lpstr>bell</vt:lpstr>
      <vt:lpstr>ball</vt:lpstr>
      <vt:lpstr>fall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</dc:title>
  <dc:creator>cojowa</dc:creator>
  <cp:lastModifiedBy>cojowa</cp:lastModifiedBy>
  <cp:revision>61</cp:revision>
  <dcterms:created xsi:type="dcterms:W3CDTF">2014-09-15T17:08:56Z</dcterms:created>
  <dcterms:modified xsi:type="dcterms:W3CDTF">2015-11-23T16:38:00Z</dcterms:modified>
</cp:coreProperties>
</file>